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66" r:id="rId4"/>
    <p:sldId id="267" r:id="rId5"/>
    <p:sldId id="261" r:id="rId6"/>
    <p:sldId id="268" r:id="rId7"/>
    <p:sldId id="258" r:id="rId8"/>
    <p:sldId id="259" r:id="rId9"/>
    <p:sldId id="262" r:id="rId10"/>
    <p:sldId id="264" r:id="rId11"/>
    <p:sldId id="265" r:id="rId12"/>
    <p:sldId id="263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FC4"/>
    <a:srgbClr val="E3DE00"/>
    <a:srgbClr val="DEA900"/>
    <a:srgbClr val="FFCD2D"/>
    <a:srgbClr val="FFD54F"/>
    <a:srgbClr val="FFDF79"/>
    <a:srgbClr val="EAEAEA"/>
    <a:srgbClr val="FFEBAB"/>
    <a:srgbClr val="686868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92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24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91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47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58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408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62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8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86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82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06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5FA6-3BB9-47BA-8D81-299A75D1B58A}" type="datetimeFigureOut">
              <a:rPr kumimoji="1" lang="ja-JP" altLang="en-US" smtClean="0"/>
              <a:t>2025/10/27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B2A3E-9D51-455C-BA1E-A13CE53746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/>
        </p:nvSpPr>
        <p:spPr>
          <a:xfrm>
            <a:off x="8984910" y="3436145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696B076-5506-1253-C00F-5D42A23B0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317" y="3873601"/>
            <a:ext cx="1551600" cy="1219754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3230632" y="3440908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778" y="3457935"/>
            <a:ext cx="1266319" cy="2023200"/>
          </a:xfrm>
          <a:prstGeom prst="rect">
            <a:avLst/>
          </a:prstGeom>
          <a:ln>
            <a:noFill/>
          </a:ln>
        </p:spPr>
      </p:pic>
      <p:sp>
        <p:nvSpPr>
          <p:cNvPr id="82" name="正方形/長方形 81"/>
          <p:cNvSpPr>
            <a:spLocks noChangeAspect="1"/>
          </p:cNvSpPr>
          <p:nvPr/>
        </p:nvSpPr>
        <p:spPr>
          <a:xfrm>
            <a:off x="996719" y="1216587"/>
            <a:ext cx="832630" cy="832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>
            <a:spLocks noChangeAspect="1"/>
          </p:cNvSpPr>
          <p:nvPr/>
        </p:nvSpPr>
        <p:spPr>
          <a:xfrm>
            <a:off x="988374" y="2655539"/>
            <a:ext cx="832630" cy="832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>
            <a:spLocks noChangeAspect="1"/>
          </p:cNvSpPr>
          <p:nvPr/>
        </p:nvSpPr>
        <p:spPr>
          <a:xfrm>
            <a:off x="996719" y="4101848"/>
            <a:ext cx="832630" cy="832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/>
        </p:nvSpPr>
        <p:spPr>
          <a:xfrm>
            <a:off x="1059056" y="1282392"/>
            <a:ext cx="709251" cy="7092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051623" y="2721344"/>
            <a:ext cx="709251" cy="70925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466" y="4137063"/>
            <a:ext cx="768163" cy="762066"/>
          </a:xfrm>
          <a:prstGeom prst="rtTriangle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031388" y="4140238"/>
            <a:ext cx="762066" cy="762066"/>
          </a:xfrm>
          <a:prstGeom prst="rtTriangle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3230632" y="566102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506" y="571354"/>
            <a:ext cx="2044756" cy="214200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6116112" y="3440908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434" y="3675204"/>
            <a:ext cx="1903861" cy="1683912"/>
          </a:xfrm>
          <a:prstGeom prst="rect">
            <a:avLst/>
          </a:prstGeom>
          <a:ln>
            <a:noFill/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119" y="4940650"/>
            <a:ext cx="625530" cy="64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126AA0-FD02-0A70-48CB-A3EAFC6E4A86}"/>
              </a:ext>
            </a:extLst>
          </p:cNvPr>
          <p:cNvSpPr/>
          <p:nvPr/>
        </p:nvSpPr>
        <p:spPr>
          <a:xfrm>
            <a:off x="8984910" y="566102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4FCFE19-D45E-5626-A338-B64D550C6890}"/>
              </a:ext>
            </a:extLst>
          </p:cNvPr>
          <p:cNvSpPr/>
          <p:nvPr/>
        </p:nvSpPr>
        <p:spPr>
          <a:xfrm>
            <a:off x="6122440" y="568839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08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694" y="4395878"/>
            <a:ext cx="1402202" cy="1891448"/>
          </a:xfrm>
          <a:prstGeom prst="rect">
            <a:avLst/>
          </a:prstGeom>
          <a:ln>
            <a:noFill/>
          </a:ln>
          <a:effectLst>
            <a:outerShdw blurRad="190500" dist="190500" dir="10800000" algn="ctr">
              <a:srgbClr val="000000">
                <a:alpha val="2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1400000"/>
            </a:lightRig>
          </a:scene3d>
          <a:sp3d prstMaterial="matte">
            <a:bevelT w="381000" h="635000"/>
          </a:sp3d>
        </p:spPr>
      </p:pic>
      <p:sp>
        <p:nvSpPr>
          <p:cNvPr id="2" name="雲 1"/>
          <p:cNvSpPr/>
          <p:nvPr/>
        </p:nvSpPr>
        <p:spPr>
          <a:xfrm>
            <a:off x="5771212" y="599608"/>
            <a:ext cx="689547" cy="79447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雲 4"/>
          <p:cNvSpPr/>
          <p:nvPr/>
        </p:nvSpPr>
        <p:spPr>
          <a:xfrm>
            <a:off x="5563848" y="1146746"/>
            <a:ext cx="776992" cy="906905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雲 5"/>
          <p:cNvSpPr/>
          <p:nvPr/>
        </p:nvSpPr>
        <p:spPr>
          <a:xfrm>
            <a:off x="6028382" y="1004340"/>
            <a:ext cx="792142" cy="918139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雲 6"/>
          <p:cNvSpPr/>
          <p:nvPr/>
        </p:nvSpPr>
        <p:spPr>
          <a:xfrm>
            <a:off x="6355830" y="1596453"/>
            <a:ext cx="689547" cy="79447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雲 8"/>
          <p:cNvSpPr/>
          <p:nvPr/>
        </p:nvSpPr>
        <p:spPr>
          <a:xfrm>
            <a:off x="5279036" y="1746353"/>
            <a:ext cx="1061804" cy="79447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雲 9"/>
          <p:cNvSpPr/>
          <p:nvPr/>
        </p:nvSpPr>
        <p:spPr>
          <a:xfrm>
            <a:off x="6340841" y="2173573"/>
            <a:ext cx="899408" cy="87317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雲 10"/>
          <p:cNvSpPr/>
          <p:nvPr/>
        </p:nvSpPr>
        <p:spPr>
          <a:xfrm>
            <a:off x="5930945" y="1701381"/>
            <a:ext cx="795885" cy="1191720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雲 11"/>
          <p:cNvSpPr/>
          <p:nvPr/>
        </p:nvSpPr>
        <p:spPr>
          <a:xfrm>
            <a:off x="5127097" y="2184811"/>
            <a:ext cx="901284" cy="1146744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雲 13"/>
          <p:cNvSpPr/>
          <p:nvPr/>
        </p:nvSpPr>
        <p:spPr>
          <a:xfrm>
            <a:off x="4871807" y="2728210"/>
            <a:ext cx="1059138" cy="85443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雲 14"/>
          <p:cNvSpPr/>
          <p:nvPr/>
        </p:nvSpPr>
        <p:spPr>
          <a:xfrm>
            <a:off x="6260731" y="2728210"/>
            <a:ext cx="1041352" cy="79447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雲 18"/>
          <p:cNvSpPr/>
          <p:nvPr/>
        </p:nvSpPr>
        <p:spPr>
          <a:xfrm>
            <a:off x="6799910" y="3219137"/>
            <a:ext cx="689547" cy="79447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雲 20"/>
          <p:cNvSpPr/>
          <p:nvPr/>
        </p:nvSpPr>
        <p:spPr>
          <a:xfrm>
            <a:off x="5698611" y="2548329"/>
            <a:ext cx="934537" cy="1244181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雲 22"/>
          <p:cNvSpPr/>
          <p:nvPr/>
        </p:nvSpPr>
        <p:spPr>
          <a:xfrm>
            <a:off x="4693795" y="3177914"/>
            <a:ext cx="689547" cy="79447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雲 24"/>
          <p:cNvSpPr/>
          <p:nvPr/>
        </p:nvSpPr>
        <p:spPr>
          <a:xfrm>
            <a:off x="5203918" y="3065493"/>
            <a:ext cx="1032455" cy="1026823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雲 26"/>
          <p:cNvSpPr/>
          <p:nvPr/>
        </p:nvSpPr>
        <p:spPr>
          <a:xfrm>
            <a:off x="6073357" y="3331555"/>
            <a:ext cx="998247" cy="118797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雲 27"/>
          <p:cNvSpPr/>
          <p:nvPr/>
        </p:nvSpPr>
        <p:spPr>
          <a:xfrm>
            <a:off x="5812428" y="3897441"/>
            <a:ext cx="689547" cy="79447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雲 28"/>
          <p:cNvSpPr/>
          <p:nvPr/>
        </p:nvSpPr>
        <p:spPr>
          <a:xfrm>
            <a:off x="4961508" y="3665097"/>
            <a:ext cx="1139955" cy="951868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381000" dist="635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80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89" y="608328"/>
            <a:ext cx="5772613" cy="56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5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アーチ 73"/>
          <p:cNvSpPr/>
          <p:nvPr/>
        </p:nvSpPr>
        <p:spPr>
          <a:xfrm>
            <a:off x="437344" y="3165824"/>
            <a:ext cx="11700149" cy="6216631"/>
          </a:xfrm>
          <a:prstGeom prst="blockArc">
            <a:avLst>
              <a:gd name="adj1" fmla="val 10800000"/>
              <a:gd name="adj2" fmla="val 24440"/>
              <a:gd name="adj3" fmla="val 44932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5000000"/>
            </a:lightRig>
          </a:scene3d>
          <a:sp3d>
            <a:bevelT w="317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5" name="アーチ 74"/>
          <p:cNvSpPr/>
          <p:nvPr/>
        </p:nvSpPr>
        <p:spPr>
          <a:xfrm>
            <a:off x="2969772" y="5685705"/>
            <a:ext cx="6245215" cy="1187743"/>
          </a:xfrm>
          <a:prstGeom prst="blockArc">
            <a:avLst>
              <a:gd name="adj1" fmla="val 10772718"/>
              <a:gd name="adj2" fmla="val 19318"/>
              <a:gd name="adj3" fmla="val 24923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1270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6" name="円柱 75"/>
          <p:cNvSpPr/>
          <p:nvPr/>
        </p:nvSpPr>
        <p:spPr>
          <a:xfrm>
            <a:off x="2509468" y="5654849"/>
            <a:ext cx="482805" cy="6231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柱 76"/>
          <p:cNvSpPr/>
          <p:nvPr/>
        </p:nvSpPr>
        <p:spPr>
          <a:xfrm>
            <a:off x="9216717" y="5654849"/>
            <a:ext cx="482805" cy="62310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柱 77"/>
          <p:cNvSpPr/>
          <p:nvPr/>
        </p:nvSpPr>
        <p:spPr>
          <a:xfrm>
            <a:off x="3850918" y="5138637"/>
            <a:ext cx="482805" cy="67583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柱 78"/>
          <p:cNvSpPr/>
          <p:nvPr/>
        </p:nvSpPr>
        <p:spPr>
          <a:xfrm>
            <a:off x="7875268" y="5138637"/>
            <a:ext cx="482805" cy="67583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柱 79"/>
          <p:cNvSpPr/>
          <p:nvPr/>
        </p:nvSpPr>
        <p:spPr>
          <a:xfrm>
            <a:off x="5192368" y="5017650"/>
            <a:ext cx="482805" cy="67583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柱 80"/>
          <p:cNvSpPr/>
          <p:nvPr/>
        </p:nvSpPr>
        <p:spPr>
          <a:xfrm>
            <a:off x="6533818" y="5017650"/>
            <a:ext cx="482805" cy="67583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アーチ 81"/>
          <p:cNvSpPr/>
          <p:nvPr/>
        </p:nvSpPr>
        <p:spPr>
          <a:xfrm>
            <a:off x="2498902" y="4841815"/>
            <a:ext cx="7198890" cy="1915716"/>
          </a:xfrm>
          <a:prstGeom prst="blockArc">
            <a:avLst>
              <a:gd name="adj1" fmla="val 10772718"/>
              <a:gd name="adj2" fmla="val 37824"/>
              <a:gd name="adj3" fmla="val 25067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381000" dist="254000" dir="81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3" name="円柱 82"/>
          <p:cNvSpPr/>
          <p:nvPr/>
        </p:nvSpPr>
        <p:spPr>
          <a:xfrm>
            <a:off x="2507959" y="3435060"/>
            <a:ext cx="482805" cy="593132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柱 83"/>
          <p:cNvSpPr/>
          <p:nvPr/>
        </p:nvSpPr>
        <p:spPr>
          <a:xfrm>
            <a:off x="9215210" y="3435060"/>
            <a:ext cx="482805" cy="593132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柱 84"/>
          <p:cNvSpPr/>
          <p:nvPr/>
        </p:nvSpPr>
        <p:spPr>
          <a:xfrm>
            <a:off x="3849409" y="2939688"/>
            <a:ext cx="482805" cy="67583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柱 85"/>
          <p:cNvSpPr/>
          <p:nvPr/>
        </p:nvSpPr>
        <p:spPr>
          <a:xfrm>
            <a:off x="7873759" y="2939688"/>
            <a:ext cx="482805" cy="67583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柱 86"/>
          <p:cNvSpPr/>
          <p:nvPr/>
        </p:nvSpPr>
        <p:spPr>
          <a:xfrm>
            <a:off x="5190859" y="2788719"/>
            <a:ext cx="482805" cy="67583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柱 87"/>
          <p:cNvSpPr/>
          <p:nvPr/>
        </p:nvSpPr>
        <p:spPr>
          <a:xfrm>
            <a:off x="6532309" y="2788719"/>
            <a:ext cx="482805" cy="67583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27000" dist="1270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アーチ 88"/>
          <p:cNvSpPr/>
          <p:nvPr/>
        </p:nvSpPr>
        <p:spPr>
          <a:xfrm>
            <a:off x="2498902" y="2573847"/>
            <a:ext cx="7198890" cy="1915716"/>
          </a:xfrm>
          <a:prstGeom prst="blockArc">
            <a:avLst>
              <a:gd name="adj1" fmla="val 10772718"/>
              <a:gd name="adj2" fmla="val 37824"/>
              <a:gd name="adj3" fmla="val 25067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381000" dist="254000" dir="81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17284" r="20510"/>
          <a:stretch/>
        </p:blipFill>
        <p:spPr>
          <a:xfrm>
            <a:off x="2397339" y="-1101501"/>
            <a:ext cx="7300453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台形 2">
            <a:extLst>
              <a:ext uri="{FF2B5EF4-FFF2-40B4-BE49-F238E27FC236}">
                <a16:creationId xmlns:a16="http://schemas.microsoft.com/office/drawing/2014/main" id="{08D3D63A-C739-C286-D91E-CF3250881958}"/>
              </a:ext>
            </a:extLst>
          </p:cNvPr>
          <p:cNvSpPr/>
          <p:nvPr/>
        </p:nvSpPr>
        <p:spPr>
          <a:xfrm>
            <a:off x="2808513" y="732453"/>
            <a:ext cx="5887617" cy="3284375"/>
          </a:xfrm>
          <a:prstGeom prst="trapezoid">
            <a:avLst>
              <a:gd name="adj" fmla="val 14489"/>
            </a:avLst>
          </a:prstGeom>
          <a:solidFill>
            <a:srgbClr val="686868"/>
          </a:solidFill>
          <a:ln>
            <a:noFill/>
          </a:ln>
          <a:effectLst>
            <a:innerShdw blurRad="508000" dist="266700" dir="66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台形 3">
            <a:extLst>
              <a:ext uri="{FF2B5EF4-FFF2-40B4-BE49-F238E27FC236}">
                <a16:creationId xmlns:a16="http://schemas.microsoft.com/office/drawing/2014/main" id="{A557E8F4-6540-F0A5-101F-5E585E0415BE}"/>
              </a:ext>
            </a:extLst>
          </p:cNvPr>
          <p:cNvSpPr/>
          <p:nvPr/>
        </p:nvSpPr>
        <p:spPr>
          <a:xfrm>
            <a:off x="3237718" y="1017037"/>
            <a:ext cx="5038531" cy="2565918"/>
          </a:xfrm>
          <a:prstGeom prst="trapezoid">
            <a:avLst>
              <a:gd name="adj" fmla="val 14489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1270000" dist="800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台形 30">
            <a:extLst>
              <a:ext uri="{FF2B5EF4-FFF2-40B4-BE49-F238E27FC236}">
                <a16:creationId xmlns:a16="http://schemas.microsoft.com/office/drawing/2014/main" id="{188D50D3-F18E-BDE2-C441-CEC31CFAA71D}"/>
              </a:ext>
            </a:extLst>
          </p:cNvPr>
          <p:cNvSpPr/>
          <p:nvPr/>
        </p:nvSpPr>
        <p:spPr>
          <a:xfrm rot="10800000">
            <a:off x="3601615" y="1017038"/>
            <a:ext cx="4301414" cy="2565918"/>
          </a:xfrm>
          <a:prstGeom prst="trapezoid">
            <a:avLst>
              <a:gd name="adj" fmla="val 6489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innerShdw blurRad="1270000" dist="800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柱 31">
            <a:extLst>
              <a:ext uri="{FF2B5EF4-FFF2-40B4-BE49-F238E27FC236}">
                <a16:creationId xmlns:a16="http://schemas.microsoft.com/office/drawing/2014/main" id="{7159A364-7C69-234B-80E0-4137A411718B}"/>
              </a:ext>
            </a:extLst>
          </p:cNvPr>
          <p:cNvSpPr/>
          <p:nvPr/>
        </p:nvSpPr>
        <p:spPr>
          <a:xfrm rot="21328937">
            <a:off x="4685950" y="867954"/>
            <a:ext cx="260714" cy="2864084"/>
          </a:xfrm>
          <a:prstGeom prst="can">
            <a:avLst>
              <a:gd name="adj" fmla="val 4954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65100" dist="165100" dir="36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柱 33">
            <a:extLst>
              <a:ext uri="{FF2B5EF4-FFF2-40B4-BE49-F238E27FC236}">
                <a16:creationId xmlns:a16="http://schemas.microsoft.com/office/drawing/2014/main" id="{B41EA549-604B-EFAE-9D75-6CF23124129E}"/>
              </a:ext>
            </a:extLst>
          </p:cNvPr>
          <p:cNvSpPr/>
          <p:nvPr/>
        </p:nvSpPr>
        <p:spPr>
          <a:xfrm rot="5400000">
            <a:off x="5664858" y="494707"/>
            <a:ext cx="156898" cy="1893504"/>
          </a:xfrm>
          <a:prstGeom prst="can">
            <a:avLst>
              <a:gd name="adj" fmla="val 4954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65100" dist="165100" dir="17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柱 34">
            <a:extLst>
              <a:ext uri="{FF2B5EF4-FFF2-40B4-BE49-F238E27FC236}">
                <a16:creationId xmlns:a16="http://schemas.microsoft.com/office/drawing/2014/main" id="{5ECFAAAF-BF08-952D-E5EE-A6B8750616B4}"/>
              </a:ext>
            </a:extLst>
          </p:cNvPr>
          <p:cNvSpPr/>
          <p:nvPr/>
        </p:nvSpPr>
        <p:spPr>
          <a:xfrm rot="5400000">
            <a:off x="5684610" y="1134373"/>
            <a:ext cx="156898" cy="1893504"/>
          </a:xfrm>
          <a:prstGeom prst="can">
            <a:avLst>
              <a:gd name="adj" fmla="val 4954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65100" dist="165100" dir="17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柱 35">
            <a:extLst>
              <a:ext uri="{FF2B5EF4-FFF2-40B4-BE49-F238E27FC236}">
                <a16:creationId xmlns:a16="http://schemas.microsoft.com/office/drawing/2014/main" id="{08CCD071-4F08-D9EB-D506-A48A131433A5}"/>
              </a:ext>
            </a:extLst>
          </p:cNvPr>
          <p:cNvSpPr/>
          <p:nvPr/>
        </p:nvSpPr>
        <p:spPr>
          <a:xfrm rot="5400000">
            <a:off x="5669877" y="1839717"/>
            <a:ext cx="156898" cy="1762148"/>
          </a:xfrm>
          <a:prstGeom prst="can">
            <a:avLst>
              <a:gd name="adj" fmla="val 4954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65100" dist="165100" dir="17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柱 36">
            <a:extLst>
              <a:ext uri="{FF2B5EF4-FFF2-40B4-BE49-F238E27FC236}">
                <a16:creationId xmlns:a16="http://schemas.microsoft.com/office/drawing/2014/main" id="{2BC4AFF5-8747-018F-E712-06B5706BAECD}"/>
              </a:ext>
            </a:extLst>
          </p:cNvPr>
          <p:cNvSpPr/>
          <p:nvPr/>
        </p:nvSpPr>
        <p:spPr>
          <a:xfrm rot="5400000">
            <a:off x="5659640" y="2552964"/>
            <a:ext cx="156898" cy="1614983"/>
          </a:xfrm>
          <a:prstGeom prst="can">
            <a:avLst>
              <a:gd name="adj" fmla="val 4954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65100" dist="165100" dir="17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柱 32">
            <a:extLst>
              <a:ext uri="{FF2B5EF4-FFF2-40B4-BE49-F238E27FC236}">
                <a16:creationId xmlns:a16="http://schemas.microsoft.com/office/drawing/2014/main" id="{B7B98DE5-5DDB-4B96-CF9C-0B4D662CA773}"/>
              </a:ext>
            </a:extLst>
          </p:cNvPr>
          <p:cNvSpPr/>
          <p:nvPr/>
        </p:nvSpPr>
        <p:spPr>
          <a:xfrm rot="221817">
            <a:off x="6512633" y="867559"/>
            <a:ext cx="260714" cy="2864084"/>
          </a:xfrm>
          <a:prstGeom prst="can">
            <a:avLst>
              <a:gd name="adj" fmla="val 4954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65100" dist="165100" dir="36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台形 5">
            <a:extLst>
              <a:ext uri="{FF2B5EF4-FFF2-40B4-BE49-F238E27FC236}">
                <a16:creationId xmlns:a16="http://schemas.microsoft.com/office/drawing/2014/main" id="{1C25C553-8ECA-974C-D764-73CE46BC436D}"/>
              </a:ext>
            </a:extLst>
          </p:cNvPr>
          <p:cNvSpPr/>
          <p:nvPr/>
        </p:nvSpPr>
        <p:spPr>
          <a:xfrm rot="10800000">
            <a:off x="2808511" y="4016828"/>
            <a:ext cx="5887617" cy="1441580"/>
          </a:xfrm>
          <a:prstGeom prst="trapezoid">
            <a:avLst>
              <a:gd name="adj" fmla="val 7369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508000" dist="266700" dir="66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台形 6">
            <a:extLst>
              <a:ext uri="{FF2B5EF4-FFF2-40B4-BE49-F238E27FC236}">
                <a16:creationId xmlns:a16="http://schemas.microsoft.com/office/drawing/2014/main" id="{BAF5692C-B855-2D15-BC40-DFE9A6598FD5}"/>
              </a:ext>
            </a:extLst>
          </p:cNvPr>
          <p:cNvSpPr/>
          <p:nvPr/>
        </p:nvSpPr>
        <p:spPr>
          <a:xfrm rot="10800000">
            <a:off x="2808509" y="3989426"/>
            <a:ext cx="1086582" cy="488677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台形 7">
            <a:extLst>
              <a:ext uri="{FF2B5EF4-FFF2-40B4-BE49-F238E27FC236}">
                <a16:creationId xmlns:a16="http://schemas.microsoft.com/office/drawing/2014/main" id="{25F565C2-9218-5FBD-4759-00ED7F13F8AE}"/>
              </a:ext>
            </a:extLst>
          </p:cNvPr>
          <p:cNvSpPr/>
          <p:nvPr/>
        </p:nvSpPr>
        <p:spPr>
          <a:xfrm rot="10800000">
            <a:off x="3780725" y="4469622"/>
            <a:ext cx="688638" cy="442354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台形 8">
            <a:extLst>
              <a:ext uri="{FF2B5EF4-FFF2-40B4-BE49-F238E27FC236}">
                <a16:creationId xmlns:a16="http://schemas.microsoft.com/office/drawing/2014/main" id="{C78ADA2E-9BA6-C687-B86D-E4AD166F09EC}"/>
              </a:ext>
            </a:extLst>
          </p:cNvPr>
          <p:cNvSpPr/>
          <p:nvPr/>
        </p:nvSpPr>
        <p:spPr>
          <a:xfrm rot="10800000">
            <a:off x="5329412" y="3984170"/>
            <a:ext cx="845813" cy="367710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台形 9">
            <a:extLst>
              <a:ext uri="{FF2B5EF4-FFF2-40B4-BE49-F238E27FC236}">
                <a16:creationId xmlns:a16="http://schemas.microsoft.com/office/drawing/2014/main" id="{893D34D0-6F66-C093-A40E-3DE26470B4B0}"/>
              </a:ext>
            </a:extLst>
          </p:cNvPr>
          <p:cNvSpPr/>
          <p:nvPr/>
        </p:nvSpPr>
        <p:spPr>
          <a:xfrm rot="10800000">
            <a:off x="7535881" y="4964652"/>
            <a:ext cx="1086582" cy="488677"/>
          </a:xfrm>
          <a:prstGeom prst="trapezoid">
            <a:avLst>
              <a:gd name="adj" fmla="val 524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台形 10">
            <a:extLst>
              <a:ext uri="{FF2B5EF4-FFF2-40B4-BE49-F238E27FC236}">
                <a16:creationId xmlns:a16="http://schemas.microsoft.com/office/drawing/2014/main" id="{1C1B04A1-BA14-D061-D1D6-FF84428D4A16}"/>
              </a:ext>
            </a:extLst>
          </p:cNvPr>
          <p:cNvSpPr/>
          <p:nvPr/>
        </p:nvSpPr>
        <p:spPr>
          <a:xfrm>
            <a:off x="5935462" y="4678801"/>
            <a:ext cx="845814" cy="442356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A5BE966D-836F-9458-563F-A02D1788C05C}"/>
              </a:ext>
            </a:extLst>
          </p:cNvPr>
          <p:cNvSpPr/>
          <p:nvPr/>
        </p:nvSpPr>
        <p:spPr>
          <a:xfrm>
            <a:off x="2923479" y="4966049"/>
            <a:ext cx="845815" cy="488677"/>
          </a:xfrm>
          <a:prstGeom prst="trapezoid">
            <a:avLst/>
          </a:prstGeom>
          <a:solidFill>
            <a:srgbClr val="8C8C8C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台形 12">
            <a:extLst>
              <a:ext uri="{FF2B5EF4-FFF2-40B4-BE49-F238E27FC236}">
                <a16:creationId xmlns:a16="http://schemas.microsoft.com/office/drawing/2014/main" id="{A2CFC676-67E3-AD36-31AC-771B05564A82}"/>
              </a:ext>
            </a:extLst>
          </p:cNvPr>
          <p:cNvSpPr/>
          <p:nvPr/>
        </p:nvSpPr>
        <p:spPr>
          <a:xfrm>
            <a:off x="4405096" y="4248941"/>
            <a:ext cx="845815" cy="488677"/>
          </a:xfrm>
          <a:prstGeom prst="trapezoid">
            <a:avLst/>
          </a:prstGeom>
          <a:solidFill>
            <a:srgbClr val="8C8C8C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48B9393A-F8C1-5EF7-F4C5-47BCFF6CC0FB}"/>
              </a:ext>
            </a:extLst>
          </p:cNvPr>
          <p:cNvSpPr/>
          <p:nvPr/>
        </p:nvSpPr>
        <p:spPr>
          <a:xfrm rot="10800000">
            <a:off x="6418206" y="4233764"/>
            <a:ext cx="845815" cy="442357"/>
          </a:xfrm>
          <a:prstGeom prst="trapezoid">
            <a:avLst/>
          </a:prstGeom>
          <a:solidFill>
            <a:srgbClr val="8C8C8C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台形 14">
            <a:extLst>
              <a:ext uri="{FF2B5EF4-FFF2-40B4-BE49-F238E27FC236}">
                <a16:creationId xmlns:a16="http://schemas.microsoft.com/office/drawing/2014/main" id="{DD1FE80B-A2C3-ABD4-8E51-F500EF77E996}"/>
              </a:ext>
            </a:extLst>
          </p:cNvPr>
          <p:cNvSpPr/>
          <p:nvPr/>
        </p:nvSpPr>
        <p:spPr>
          <a:xfrm>
            <a:off x="7776648" y="3979092"/>
            <a:ext cx="845815" cy="526414"/>
          </a:xfrm>
          <a:prstGeom prst="trapezoid">
            <a:avLst/>
          </a:prstGeom>
          <a:solidFill>
            <a:srgbClr val="8C8C8C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台形 15">
            <a:extLst>
              <a:ext uri="{FF2B5EF4-FFF2-40B4-BE49-F238E27FC236}">
                <a16:creationId xmlns:a16="http://schemas.microsoft.com/office/drawing/2014/main" id="{2F06B6CE-605F-D2A8-A950-9D149404E99B}"/>
              </a:ext>
            </a:extLst>
          </p:cNvPr>
          <p:cNvSpPr/>
          <p:nvPr/>
        </p:nvSpPr>
        <p:spPr>
          <a:xfrm>
            <a:off x="4238000" y="4745599"/>
            <a:ext cx="1012911" cy="488677"/>
          </a:xfrm>
          <a:prstGeom prst="trapezoid">
            <a:avLst>
              <a:gd name="adj" fmla="val 28898"/>
            </a:avLst>
          </a:prstGeom>
          <a:solidFill>
            <a:srgbClr val="686868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台形 16">
            <a:extLst>
              <a:ext uri="{FF2B5EF4-FFF2-40B4-BE49-F238E27FC236}">
                <a16:creationId xmlns:a16="http://schemas.microsoft.com/office/drawing/2014/main" id="{84A68C88-C6E9-5BDF-18F3-65C6DDE773DF}"/>
              </a:ext>
            </a:extLst>
          </p:cNvPr>
          <p:cNvSpPr/>
          <p:nvPr/>
        </p:nvSpPr>
        <p:spPr>
          <a:xfrm rot="10800000">
            <a:off x="6690060" y="4681638"/>
            <a:ext cx="907079" cy="656453"/>
          </a:xfrm>
          <a:prstGeom prst="trapezoid">
            <a:avLst>
              <a:gd name="adj" fmla="val 20736"/>
            </a:avLst>
          </a:prstGeom>
          <a:solidFill>
            <a:srgbClr val="686868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台形 17">
            <a:extLst>
              <a:ext uri="{FF2B5EF4-FFF2-40B4-BE49-F238E27FC236}">
                <a16:creationId xmlns:a16="http://schemas.microsoft.com/office/drawing/2014/main" id="{5C247587-AEF8-8427-3FF6-10557A4603BE}"/>
              </a:ext>
            </a:extLst>
          </p:cNvPr>
          <p:cNvSpPr/>
          <p:nvPr/>
        </p:nvSpPr>
        <p:spPr>
          <a:xfrm>
            <a:off x="3119120" y="4561420"/>
            <a:ext cx="792249" cy="406836"/>
          </a:xfrm>
          <a:prstGeom prst="trapezoid">
            <a:avLst/>
          </a:prstGeom>
          <a:solidFill>
            <a:srgbClr val="686868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台形 18">
            <a:extLst>
              <a:ext uri="{FF2B5EF4-FFF2-40B4-BE49-F238E27FC236}">
                <a16:creationId xmlns:a16="http://schemas.microsoft.com/office/drawing/2014/main" id="{DFE7D7B3-FD3E-F955-E1F8-347C2FD2A553}"/>
              </a:ext>
            </a:extLst>
          </p:cNvPr>
          <p:cNvSpPr/>
          <p:nvPr/>
        </p:nvSpPr>
        <p:spPr>
          <a:xfrm>
            <a:off x="5205307" y="4351880"/>
            <a:ext cx="800202" cy="544463"/>
          </a:xfrm>
          <a:prstGeom prst="trapezoid">
            <a:avLst/>
          </a:prstGeom>
          <a:solidFill>
            <a:srgbClr val="686868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台形 19">
            <a:extLst>
              <a:ext uri="{FF2B5EF4-FFF2-40B4-BE49-F238E27FC236}">
                <a16:creationId xmlns:a16="http://schemas.microsoft.com/office/drawing/2014/main" id="{75408815-03E2-CE25-8DE4-2BFD8D19413C}"/>
              </a:ext>
            </a:extLst>
          </p:cNvPr>
          <p:cNvSpPr/>
          <p:nvPr/>
        </p:nvSpPr>
        <p:spPr>
          <a:xfrm rot="10800000">
            <a:off x="4238001" y="3989425"/>
            <a:ext cx="845815" cy="259515"/>
          </a:xfrm>
          <a:prstGeom prst="trapezoid">
            <a:avLst/>
          </a:prstGeom>
          <a:solidFill>
            <a:srgbClr val="4D4D4D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台形 21">
            <a:extLst>
              <a:ext uri="{FF2B5EF4-FFF2-40B4-BE49-F238E27FC236}">
                <a16:creationId xmlns:a16="http://schemas.microsoft.com/office/drawing/2014/main" id="{BDE6509D-CED0-49EB-4086-9583316142E8}"/>
              </a:ext>
            </a:extLst>
          </p:cNvPr>
          <p:cNvSpPr/>
          <p:nvPr/>
        </p:nvSpPr>
        <p:spPr>
          <a:xfrm rot="10800000">
            <a:off x="5229679" y="5121156"/>
            <a:ext cx="845815" cy="326921"/>
          </a:xfrm>
          <a:prstGeom prst="trapezoid">
            <a:avLst/>
          </a:prstGeom>
          <a:solidFill>
            <a:srgbClr val="4D4D4D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台形 22">
            <a:extLst>
              <a:ext uri="{FF2B5EF4-FFF2-40B4-BE49-F238E27FC236}">
                <a16:creationId xmlns:a16="http://schemas.microsoft.com/office/drawing/2014/main" id="{8091281B-90CB-2C53-E4B9-822CBEA42283}"/>
              </a:ext>
            </a:extLst>
          </p:cNvPr>
          <p:cNvSpPr/>
          <p:nvPr/>
        </p:nvSpPr>
        <p:spPr>
          <a:xfrm>
            <a:off x="7224090" y="3984170"/>
            <a:ext cx="566381" cy="466531"/>
          </a:xfrm>
          <a:prstGeom prst="trapezoid">
            <a:avLst/>
          </a:prstGeom>
          <a:solidFill>
            <a:srgbClr val="4D4D4D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台形 23">
            <a:extLst>
              <a:ext uri="{FF2B5EF4-FFF2-40B4-BE49-F238E27FC236}">
                <a16:creationId xmlns:a16="http://schemas.microsoft.com/office/drawing/2014/main" id="{D1A09D5A-0E29-31DB-246D-7D9FF84366B7}"/>
              </a:ext>
            </a:extLst>
          </p:cNvPr>
          <p:cNvSpPr/>
          <p:nvPr/>
        </p:nvSpPr>
        <p:spPr>
          <a:xfrm rot="10800000">
            <a:off x="6175225" y="3992348"/>
            <a:ext cx="935534" cy="235900"/>
          </a:xfrm>
          <a:prstGeom prst="trapezoid">
            <a:avLst/>
          </a:prstGeom>
          <a:solidFill>
            <a:srgbClr val="4D4D4D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台形 24">
            <a:extLst>
              <a:ext uri="{FF2B5EF4-FFF2-40B4-BE49-F238E27FC236}">
                <a16:creationId xmlns:a16="http://schemas.microsoft.com/office/drawing/2014/main" id="{4784FEC4-8677-5F0B-9BDE-74E7E296BDEC}"/>
              </a:ext>
            </a:extLst>
          </p:cNvPr>
          <p:cNvSpPr/>
          <p:nvPr/>
        </p:nvSpPr>
        <p:spPr>
          <a:xfrm>
            <a:off x="4622398" y="3584968"/>
            <a:ext cx="845815" cy="367711"/>
          </a:xfrm>
          <a:prstGeom prst="trapezoid">
            <a:avLst/>
          </a:prstGeom>
          <a:solidFill>
            <a:srgbClr val="8C8C8C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台形 26">
            <a:extLst>
              <a:ext uri="{FF2B5EF4-FFF2-40B4-BE49-F238E27FC236}">
                <a16:creationId xmlns:a16="http://schemas.microsoft.com/office/drawing/2014/main" id="{AEB69F98-A569-295F-5A2D-3C3A2FFACBB7}"/>
              </a:ext>
            </a:extLst>
          </p:cNvPr>
          <p:cNvSpPr/>
          <p:nvPr/>
        </p:nvSpPr>
        <p:spPr>
          <a:xfrm rot="10800000">
            <a:off x="6111541" y="3585269"/>
            <a:ext cx="845815" cy="367711"/>
          </a:xfrm>
          <a:prstGeom prst="trapezoid">
            <a:avLst/>
          </a:prstGeom>
          <a:solidFill>
            <a:srgbClr val="686868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台形 27">
            <a:extLst>
              <a:ext uri="{FF2B5EF4-FFF2-40B4-BE49-F238E27FC236}">
                <a16:creationId xmlns:a16="http://schemas.microsoft.com/office/drawing/2014/main" id="{E4852248-409F-DC1B-38B5-E2B71589A8C1}"/>
              </a:ext>
            </a:extLst>
          </p:cNvPr>
          <p:cNvSpPr/>
          <p:nvPr/>
        </p:nvSpPr>
        <p:spPr>
          <a:xfrm>
            <a:off x="3526951" y="3605422"/>
            <a:ext cx="845815" cy="367711"/>
          </a:xfrm>
          <a:prstGeom prst="trapezoid">
            <a:avLst/>
          </a:prstGeom>
          <a:solidFill>
            <a:srgbClr val="8C8C8C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台形 28">
            <a:extLst>
              <a:ext uri="{FF2B5EF4-FFF2-40B4-BE49-F238E27FC236}">
                <a16:creationId xmlns:a16="http://schemas.microsoft.com/office/drawing/2014/main" id="{0874D76D-A385-DF64-224D-02903BFD8C20}"/>
              </a:ext>
            </a:extLst>
          </p:cNvPr>
          <p:cNvSpPr/>
          <p:nvPr/>
        </p:nvSpPr>
        <p:spPr>
          <a:xfrm>
            <a:off x="7193895" y="3594313"/>
            <a:ext cx="845815" cy="367711"/>
          </a:xfrm>
          <a:prstGeom prst="trapezoid">
            <a:avLst/>
          </a:prstGeom>
          <a:solidFill>
            <a:srgbClr val="686868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台形 29">
            <a:extLst>
              <a:ext uri="{FF2B5EF4-FFF2-40B4-BE49-F238E27FC236}">
                <a16:creationId xmlns:a16="http://schemas.microsoft.com/office/drawing/2014/main" id="{8DA2B145-8815-C99F-FB9C-8B2A6CAD88E2}"/>
              </a:ext>
            </a:extLst>
          </p:cNvPr>
          <p:cNvSpPr/>
          <p:nvPr/>
        </p:nvSpPr>
        <p:spPr>
          <a:xfrm>
            <a:off x="2828563" y="3582955"/>
            <a:ext cx="499152" cy="402788"/>
          </a:xfrm>
          <a:prstGeom prst="trapezoid">
            <a:avLst>
              <a:gd name="adj" fmla="val 11194"/>
            </a:avLst>
          </a:prstGeom>
          <a:solidFill>
            <a:srgbClr val="4D4D4D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47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楕円 122">
            <a:extLst>
              <a:ext uri="{FF2B5EF4-FFF2-40B4-BE49-F238E27FC236}">
                <a16:creationId xmlns:a16="http://schemas.microsoft.com/office/drawing/2014/main" id="{8AC29B7E-BE1B-0249-A16A-237B3613BF16}"/>
              </a:ext>
            </a:extLst>
          </p:cNvPr>
          <p:cNvSpPr/>
          <p:nvPr/>
        </p:nvSpPr>
        <p:spPr>
          <a:xfrm>
            <a:off x="6703471" y="3382804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楕円 124">
            <a:extLst>
              <a:ext uri="{FF2B5EF4-FFF2-40B4-BE49-F238E27FC236}">
                <a16:creationId xmlns:a16="http://schemas.microsoft.com/office/drawing/2014/main" id="{A8BD63B6-E79D-9849-3E2D-83049D8E77CA}"/>
              </a:ext>
            </a:extLst>
          </p:cNvPr>
          <p:cNvSpPr/>
          <p:nvPr/>
        </p:nvSpPr>
        <p:spPr>
          <a:xfrm>
            <a:off x="6703471" y="3765414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5F864F1B-B3DB-33C7-3E87-C672940ECB5D}"/>
              </a:ext>
            </a:extLst>
          </p:cNvPr>
          <p:cNvSpPr/>
          <p:nvPr/>
        </p:nvSpPr>
        <p:spPr>
          <a:xfrm>
            <a:off x="3769317" y="1867625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EDDA5EE9-7708-E99A-3FC1-2FAAEEC6A6D3}"/>
              </a:ext>
            </a:extLst>
          </p:cNvPr>
          <p:cNvSpPr/>
          <p:nvPr/>
        </p:nvSpPr>
        <p:spPr>
          <a:xfrm>
            <a:off x="3769317" y="1477382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A1AFBE79-2030-2795-8B54-624753A0DEC2}"/>
              </a:ext>
            </a:extLst>
          </p:cNvPr>
          <p:cNvSpPr/>
          <p:nvPr/>
        </p:nvSpPr>
        <p:spPr>
          <a:xfrm>
            <a:off x="3769317" y="2257868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5A1C53A3-88B1-3749-BC2E-C30A8D7410A0}"/>
              </a:ext>
            </a:extLst>
          </p:cNvPr>
          <p:cNvSpPr/>
          <p:nvPr/>
        </p:nvSpPr>
        <p:spPr>
          <a:xfrm>
            <a:off x="3769317" y="2648111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ECE1AB2F-15A0-FAC4-2C3D-81F4B327B65C}"/>
              </a:ext>
            </a:extLst>
          </p:cNvPr>
          <p:cNvSpPr/>
          <p:nvPr/>
        </p:nvSpPr>
        <p:spPr>
          <a:xfrm>
            <a:off x="3769317" y="3038352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14CC0299-9369-AB2B-6D9D-F3FBD6B33704}"/>
              </a:ext>
            </a:extLst>
          </p:cNvPr>
          <p:cNvSpPr/>
          <p:nvPr/>
        </p:nvSpPr>
        <p:spPr>
          <a:xfrm>
            <a:off x="3769317" y="1087139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977FD3EC-FC04-6377-D8AC-0E698F7B431E}"/>
              </a:ext>
            </a:extLst>
          </p:cNvPr>
          <p:cNvSpPr/>
          <p:nvPr/>
        </p:nvSpPr>
        <p:spPr>
          <a:xfrm>
            <a:off x="2718190" y="589988"/>
            <a:ext cx="79148" cy="104140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6D176412-F26E-5B71-1557-23BF34297B40}"/>
              </a:ext>
            </a:extLst>
          </p:cNvPr>
          <p:cNvSpPr/>
          <p:nvPr/>
        </p:nvSpPr>
        <p:spPr>
          <a:xfrm>
            <a:off x="3021586" y="589988"/>
            <a:ext cx="79148" cy="104140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E472ADDE-8409-80A8-C034-6B9FDBC2F90B}"/>
              </a:ext>
            </a:extLst>
          </p:cNvPr>
          <p:cNvSpPr/>
          <p:nvPr/>
        </p:nvSpPr>
        <p:spPr>
          <a:xfrm>
            <a:off x="3324982" y="589988"/>
            <a:ext cx="79148" cy="104140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F762CDB-F06F-5AAE-2937-72A76650A439}"/>
              </a:ext>
            </a:extLst>
          </p:cNvPr>
          <p:cNvSpPr/>
          <p:nvPr/>
        </p:nvSpPr>
        <p:spPr>
          <a:xfrm>
            <a:off x="2414794" y="589988"/>
            <a:ext cx="79148" cy="104140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円柱 2">
            <a:extLst>
              <a:ext uri="{FF2B5EF4-FFF2-40B4-BE49-F238E27FC236}">
                <a16:creationId xmlns:a16="http://schemas.microsoft.com/office/drawing/2014/main" id="{7B57057D-F6AF-FFDE-7D8B-9074EF4EA9CC}"/>
              </a:ext>
            </a:extLst>
          </p:cNvPr>
          <p:cNvSpPr/>
          <p:nvPr/>
        </p:nvSpPr>
        <p:spPr>
          <a:xfrm rot="5400000">
            <a:off x="2865273" y="-97175"/>
            <a:ext cx="219075" cy="1707311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177800" dist="127000" dir="18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柱 1">
            <a:extLst>
              <a:ext uri="{FF2B5EF4-FFF2-40B4-BE49-F238E27FC236}">
                <a16:creationId xmlns:a16="http://schemas.microsoft.com/office/drawing/2014/main" id="{ECB7DC6B-D78B-E385-12E9-BBBBA836C9D0}"/>
              </a:ext>
            </a:extLst>
          </p:cNvPr>
          <p:cNvSpPr/>
          <p:nvPr/>
        </p:nvSpPr>
        <p:spPr>
          <a:xfrm>
            <a:off x="3539218" y="465967"/>
            <a:ext cx="289249" cy="5907406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177800" dist="127000" dir="1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波線 3">
            <a:extLst>
              <a:ext uri="{FF2B5EF4-FFF2-40B4-BE49-F238E27FC236}">
                <a16:creationId xmlns:a16="http://schemas.microsoft.com/office/drawing/2014/main" id="{1FF34661-F961-34BF-ED45-67836BBA93DD}"/>
              </a:ext>
            </a:extLst>
          </p:cNvPr>
          <p:cNvSpPr/>
          <p:nvPr/>
        </p:nvSpPr>
        <p:spPr>
          <a:xfrm rot="16200000" flipH="1">
            <a:off x="1614004" y="1286090"/>
            <a:ext cx="2419350" cy="1579206"/>
          </a:xfrm>
          <a:prstGeom prst="wave">
            <a:avLst>
              <a:gd name="adj1" fmla="val 5131"/>
              <a:gd name="adj2" fmla="val 0"/>
            </a:avLst>
          </a:prstGeom>
          <a:solidFill>
            <a:srgbClr val="FFDF79"/>
          </a:solidFill>
          <a:ln>
            <a:noFill/>
          </a:ln>
          <a:effectLst>
            <a:innerShdw blurRad="533400" dist="2286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B2B3BA-6B45-5EA7-031A-E8F9931E7965}"/>
              </a:ext>
            </a:extLst>
          </p:cNvPr>
          <p:cNvSpPr txBox="1"/>
          <p:nvPr/>
        </p:nvSpPr>
        <p:spPr>
          <a:xfrm rot="289478">
            <a:off x="2261990" y="1633800"/>
            <a:ext cx="1099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latin typeface="HGP行書体" panose="03000600000000000000" pitchFamily="66" charset="-128"/>
                <a:ea typeface="HGP行書体" panose="03000600000000000000" pitchFamily="66" charset="-128"/>
              </a:rPr>
              <a:t>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A65FE31-55E0-2934-EE2D-52A84C6FA389}"/>
              </a:ext>
            </a:extLst>
          </p:cNvPr>
          <p:cNvSpPr txBox="1"/>
          <p:nvPr/>
        </p:nvSpPr>
        <p:spPr>
          <a:xfrm rot="289478">
            <a:off x="2201788" y="846420"/>
            <a:ext cx="1099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latin typeface="HGP行書体" panose="03000600000000000000" pitchFamily="66" charset="-128"/>
                <a:ea typeface="HGP行書体" panose="03000600000000000000" pitchFamily="66" charset="-128"/>
              </a:rPr>
              <a:t>八</a:t>
            </a:r>
          </a:p>
        </p:txBody>
      </p:sp>
      <p:sp>
        <p:nvSpPr>
          <p:cNvPr id="9" name="アーチ 8">
            <a:extLst>
              <a:ext uri="{FF2B5EF4-FFF2-40B4-BE49-F238E27FC236}">
                <a16:creationId xmlns:a16="http://schemas.microsoft.com/office/drawing/2014/main" id="{75220C1B-7034-1AA6-D367-0F36B67144B8}"/>
              </a:ext>
            </a:extLst>
          </p:cNvPr>
          <p:cNvSpPr/>
          <p:nvPr/>
        </p:nvSpPr>
        <p:spPr>
          <a:xfrm rot="16842141">
            <a:off x="2255479" y="658145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11">
            <a:extLst>
              <a:ext uri="{FF2B5EF4-FFF2-40B4-BE49-F238E27FC236}">
                <a16:creationId xmlns:a16="http://schemas.microsoft.com/office/drawing/2014/main" id="{FC285D1E-20DB-E143-065B-1A1BD59ECA3E}"/>
              </a:ext>
            </a:extLst>
          </p:cNvPr>
          <p:cNvSpPr/>
          <p:nvPr/>
        </p:nvSpPr>
        <p:spPr>
          <a:xfrm rot="16842141">
            <a:off x="2558875" y="658145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アーチ 13">
            <a:extLst>
              <a:ext uri="{FF2B5EF4-FFF2-40B4-BE49-F238E27FC236}">
                <a16:creationId xmlns:a16="http://schemas.microsoft.com/office/drawing/2014/main" id="{9B42D4D8-ED26-0764-2FB3-9A6D93CB2D34}"/>
              </a:ext>
            </a:extLst>
          </p:cNvPr>
          <p:cNvSpPr/>
          <p:nvPr/>
        </p:nvSpPr>
        <p:spPr>
          <a:xfrm rot="16842141">
            <a:off x="2862271" y="658145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アーチ 15">
            <a:extLst>
              <a:ext uri="{FF2B5EF4-FFF2-40B4-BE49-F238E27FC236}">
                <a16:creationId xmlns:a16="http://schemas.microsoft.com/office/drawing/2014/main" id="{7ECF8903-FCF0-3180-F23E-D581C98A71C4}"/>
              </a:ext>
            </a:extLst>
          </p:cNvPr>
          <p:cNvSpPr/>
          <p:nvPr/>
        </p:nvSpPr>
        <p:spPr>
          <a:xfrm rot="16842141">
            <a:off x="3165667" y="658145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アーチ 19">
            <a:extLst>
              <a:ext uri="{FF2B5EF4-FFF2-40B4-BE49-F238E27FC236}">
                <a16:creationId xmlns:a16="http://schemas.microsoft.com/office/drawing/2014/main" id="{E978C236-1AF7-A165-9E5D-6B41153313EE}"/>
              </a:ext>
            </a:extLst>
          </p:cNvPr>
          <p:cNvSpPr/>
          <p:nvPr/>
        </p:nvSpPr>
        <p:spPr>
          <a:xfrm rot="413176">
            <a:off x="3402271" y="993884"/>
            <a:ext cx="486889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アーチ 23">
            <a:extLst>
              <a:ext uri="{FF2B5EF4-FFF2-40B4-BE49-F238E27FC236}">
                <a16:creationId xmlns:a16="http://schemas.microsoft.com/office/drawing/2014/main" id="{33D53D2D-5502-6316-E1C1-745D377684D9}"/>
              </a:ext>
            </a:extLst>
          </p:cNvPr>
          <p:cNvSpPr/>
          <p:nvPr/>
        </p:nvSpPr>
        <p:spPr>
          <a:xfrm rot="413176">
            <a:off x="3417565" y="1773481"/>
            <a:ext cx="472045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アーチ 25">
            <a:extLst>
              <a:ext uri="{FF2B5EF4-FFF2-40B4-BE49-F238E27FC236}">
                <a16:creationId xmlns:a16="http://schemas.microsoft.com/office/drawing/2014/main" id="{BEC4FAC7-D6F4-9D61-8523-67934F803A8B}"/>
              </a:ext>
            </a:extLst>
          </p:cNvPr>
          <p:cNvSpPr/>
          <p:nvPr/>
        </p:nvSpPr>
        <p:spPr>
          <a:xfrm rot="413176">
            <a:off x="3379326" y="1385538"/>
            <a:ext cx="510420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アーチ 27">
            <a:extLst>
              <a:ext uri="{FF2B5EF4-FFF2-40B4-BE49-F238E27FC236}">
                <a16:creationId xmlns:a16="http://schemas.microsoft.com/office/drawing/2014/main" id="{95C462C8-553D-93AB-9EEC-F604BD896D60}"/>
              </a:ext>
            </a:extLst>
          </p:cNvPr>
          <p:cNvSpPr/>
          <p:nvPr/>
        </p:nvSpPr>
        <p:spPr>
          <a:xfrm rot="413176">
            <a:off x="3482571" y="2173117"/>
            <a:ext cx="406299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アーチ 29">
            <a:extLst>
              <a:ext uri="{FF2B5EF4-FFF2-40B4-BE49-F238E27FC236}">
                <a16:creationId xmlns:a16="http://schemas.microsoft.com/office/drawing/2014/main" id="{2EBF0882-1687-5C8F-1AE2-AE696ABD15F9}"/>
              </a:ext>
            </a:extLst>
          </p:cNvPr>
          <p:cNvSpPr/>
          <p:nvPr/>
        </p:nvSpPr>
        <p:spPr>
          <a:xfrm rot="413176">
            <a:off x="3541841" y="2565528"/>
            <a:ext cx="347124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アーチ 31">
            <a:extLst>
              <a:ext uri="{FF2B5EF4-FFF2-40B4-BE49-F238E27FC236}">
                <a16:creationId xmlns:a16="http://schemas.microsoft.com/office/drawing/2014/main" id="{3C5AFFCD-AEE4-4F01-86D0-139B08EA1284}"/>
              </a:ext>
            </a:extLst>
          </p:cNvPr>
          <p:cNvSpPr/>
          <p:nvPr/>
        </p:nvSpPr>
        <p:spPr>
          <a:xfrm rot="413176">
            <a:off x="3515073" y="2953569"/>
            <a:ext cx="3739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0EC88562-C9DD-1119-77A4-6017F19E3F7B}"/>
              </a:ext>
            </a:extLst>
          </p:cNvPr>
          <p:cNvSpPr/>
          <p:nvPr/>
        </p:nvSpPr>
        <p:spPr>
          <a:xfrm>
            <a:off x="9512398" y="1867625"/>
            <a:ext cx="118298" cy="76694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EE2A8B7E-6EA9-6911-A9C5-3201641F0745}"/>
              </a:ext>
            </a:extLst>
          </p:cNvPr>
          <p:cNvSpPr/>
          <p:nvPr/>
        </p:nvSpPr>
        <p:spPr>
          <a:xfrm>
            <a:off x="9512398" y="1477382"/>
            <a:ext cx="118298" cy="76694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C6D74754-E214-478E-16DF-EB4D40B83E9B}"/>
              </a:ext>
            </a:extLst>
          </p:cNvPr>
          <p:cNvSpPr/>
          <p:nvPr/>
        </p:nvSpPr>
        <p:spPr>
          <a:xfrm>
            <a:off x="9512398" y="2257868"/>
            <a:ext cx="118298" cy="76694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DECED97E-BAEF-A4BD-061A-01383A602FBF}"/>
              </a:ext>
            </a:extLst>
          </p:cNvPr>
          <p:cNvSpPr/>
          <p:nvPr/>
        </p:nvSpPr>
        <p:spPr>
          <a:xfrm>
            <a:off x="9512398" y="2648111"/>
            <a:ext cx="118298" cy="76694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EDEAD5C3-5B19-3A3A-5EA2-8204E33CAE9C}"/>
              </a:ext>
            </a:extLst>
          </p:cNvPr>
          <p:cNvSpPr/>
          <p:nvPr/>
        </p:nvSpPr>
        <p:spPr>
          <a:xfrm>
            <a:off x="9512398" y="3038352"/>
            <a:ext cx="118298" cy="76694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F60C1257-B84E-2A3D-CE6A-BDE77B2F30CF}"/>
              </a:ext>
            </a:extLst>
          </p:cNvPr>
          <p:cNvSpPr/>
          <p:nvPr/>
        </p:nvSpPr>
        <p:spPr>
          <a:xfrm>
            <a:off x="9512398" y="1087139"/>
            <a:ext cx="118298" cy="76694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D8CE3D0F-1EC9-B0BD-57A6-54CF3D7A2E00}"/>
              </a:ext>
            </a:extLst>
          </p:cNvPr>
          <p:cNvSpPr/>
          <p:nvPr/>
        </p:nvSpPr>
        <p:spPr>
          <a:xfrm>
            <a:off x="8461271" y="589988"/>
            <a:ext cx="79148" cy="10414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685D71B4-B61A-0D30-8A8A-2DE19D6F5A28}"/>
              </a:ext>
            </a:extLst>
          </p:cNvPr>
          <p:cNvSpPr/>
          <p:nvPr/>
        </p:nvSpPr>
        <p:spPr>
          <a:xfrm>
            <a:off x="8764667" y="589988"/>
            <a:ext cx="79148" cy="10414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A26F1714-693E-689C-F4DE-27CC0E17A9CD}"/>
              </a:ext>
            </a:extLst>
          </p:cNvPr>
          <p:cNvSpPr/>
          <p:nvPr/>
        </p:nvSpPr>
        <p:spPr>
          <a:xfrm>
            <a:off x="9068063" y="589988"/>
            <a:ext cx="79148" cy="10414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楕円 41">
            <a:extLst>
              <a:ext uri="{FF2B5EF4-FFF2-40B4-BE49-F238E27FC236}">
                <a16:creationId xmlns:a16="http://schemas.microsoft.com/office/drawing/2014/main" id="{9891E61D-44DC-9FCE-DAC0-A3889ABD0700}"/>
              </a:ext>
            </a:extLst>
          </p:cNvPr>
          <p:cNvSpPr/>
          <p:nvPr/>
        </p:nvSpPr>
        <p:spPr>
          <a:xfrm>
            <a:off x="8157875" y="589988"/>
            <a:ext cx="79148" cy="10414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柱 42">
            <a:extLst>
              <a:ext uri="{FF2B5EF4-FFF2-40B4-BE49-F238E27FC236}">
                <a16:creationId xmlns:a16="http://schemas.microsoft.com/office/drawing/2014/main" id="{C14E5303-1079-4402-7FF3-4E719412717D}"/>
              </a:ext>
            </a:extLst>
          </p:cNvPr>
          <p:cNvSpPr/>
          <p:nvPr/>
        </p:nvSpPr>
        <p:spPr>
          <a:xfrm rot="5400000">
            <a:off x="8608354" y="-97175"/>
            <a:ext cx="219075" cy="1707311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177800" dist="127000" dir="18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柱 43">
            <a:extLst>
              <a:ext uri="{FF2B5EF4-FFF2-40B4-BE49-F238E27FC236}">
                <a16:creationId xmlns:a16="http://schemas.microsoft.com/office/drawing/2014/main" id="{B4963520-EAA9-85E7-9FC7-5B04FB265F46}"/>
              </a:ext>
            </a:extLst>
          </p:cNvPr>
          <p:cNvSpPr/>
          <p:nvPr/>
        </p:nvSpPr>
        <p:spPr>
          <a:xfrm>
            <a:off x="9282299" y="465967"/>
            <a:ext cx="289249" cy="5907406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177800" dist="127000" dir="1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波線 44">
            <a:extLst>
              <a:ext uri="{FF2B5EF4-FFF2-40B4-BE49-F238E27FC236}">
                <a16:creationId xmlns:a16="http://schemas.microsoft.com/office/drawing/2014/main" id="{5807F13D-774E-EF4A-2957-81D495DE0686}"/>
              </a:ext>
            </a:extLst>
          </p:cNvPr>
          <p:cNvSpPr/>
          <p:nvPr/>
        </p:nvSpPr>
        <p:spPr>
          <a:xfrm rot="16200000" flipH="1">
            <a:off x="7357085" y="1286090"/>
            <a:ext cx="2419350" cy="1579206"/>
          </a:xfrm>
          <a:prstGeom prst="wave">
            <a:avLst>
              <a:gd name="adj1" fmla="val 5131"/>
              <a:gd name="adj2" fmla="val 0"/>
            </a:avLst>
          </a:prstGeom>
          <a:solidFill>
            <a:srgbClr val="EAEAEA"/>
          </a:solidFill>
          <a:ln>
            <a:noFill/>
          </a:ln>
          <a:effectLst>
            <a:innerShdw blurRad="533400" dist="2286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アーチ 47">
            <a:extLst>
              <a:ext uri="{FF2B5EF4-FFF2-40B4-BE49-F238E27FC236}">
                <a16:creationId xmlns:a16="http://schemas.microsoft.com/office/drawing/2014/main" id="{1723EB5D-7FE7-45EB-26FA-98A09A8CE4A6}"/>
              </a:ext>
            </a:extLst>
          </p:cNvPr>
          <p:cNvSpPr/>
          <p:nvPr/>
        </p:nvSpPr>
        <p:spPr>
          <a:xfrm rot="16842141">
            <a:off x="7998560" y="658145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EAEAEA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アーチ 48">
            <a:extLst>
              <a:ext uri="{FF2B5EF4-FFF2-40B4-BE49-F238E27FC236}">
                <a16:creationId xmlns:a16="http://schemas.microsoft.com/office/drawing/2014/main" id="{639A13FD-69FE-B24E-B1B2-69207EB2A750}"/>
              </a:ext>
            </a:extLst>
          </p:cNvPr>
          <p:cNvSpPr/>
          <p:nvPr/>
        </p:nvSpPr>
        <p:spPr>
          <a:xfrm rot="16842141">
            <a:off x="8301956" y="658145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EAEAEA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アーチ 49">
            <a:extLst>
              <a:ext uri="{FF2B5EF4-FFF2-40B4-BE49-F238E27FC236}">
                <a16:creationId xmlns:a16="http://schemas.microsoft.com/office/drawing/2014/main" id="{4F3BF1E3-7227-6C2D-6822-9FBC8AB6A5B1}"/>
              </a:ext>
            </a:extLst>
          </p:cNvPr>
          <p:cNvSpPr/>
          <p:nvPr/>
        </p:nvSpPr>
        <p:spPr>
          <a:xfrm rot="16842141">
            <a:off x="8605352" y="658145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EAEAEA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アーチ 50">
            <a:extLst>
              <a:ext uri="{FF2B5EF4-FFF2-40B4-BE49-F238E27FC236}">
                <a16:creationId xmlns:a16="http://schemas.microsoft.com/office/drawing/2014/main" id="{D862D196-520F-E3E1-3DAA-7546D7141445}"/>
              </a:ext>
            </a:extLst>
          </p:cNvPr>
          <p:cNvSpPr/>
          <p:nvPr/>
        </p:nvSpPr>
        <p:spPr>
          <a:xfrm rot="16842141">
            <a:off x="8908748" y="658145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EAEAEA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アーチ 51">
            <a:extLst>
              <a:ext uri="{FF2B5EF4-FFF2-40B4-BE49-F238E27FC236}">
                <a16:creationId xmlns:a16="http://schemas.microsoft.com/office/drawing/2014/main" id="{8F776753-3B42-8DA8-AD5E-FC195ED92A28}"/>
              </a:ext>
            </a:extLst>
          </p:cNvPr>
          <p:cNvSpPr/>
          <p:nvPr/>
        </p:nvSpPr>
        <p:spPr>
          <a:xfrm rot="413176">
            <a:off x="9145352" y="993884"/>
            <a:ext cx="486889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EAEAEA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アーチ 52">
            <a:extLst>
              <a:ext uri="{FF2B5EF4-FFF2-40B4-BE49-F238E27FC236}">
                <a16:creationId xmlns:a16="http://schemas.microsoft.com/office/drawing/2014/main" id="{344EEEAC-4269-A366-EBF4-11B97D95F8D0}"/>
              </a:ext>
            </a:extLst>
          </p:cNvPr>
          <p:cNvSpPr/>
          <p:nvPr/>
        </p:nvSpPr>
        <p:spPr>
          <a:xfrm rot="413176">
            <a:off x="9160646" y="1773481"/>
            <a:ext cx="472045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EAEAEA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アーチ 53">
            <a:extLst>
              <a:ext uri="{FF2B5EF4-FFF2-40B4-BE49-F238E27FC236}">
                <a16:creationId xmlns:a16="http://schemas.microsoft.com/office/drawing/2014/main" id="{4C967474-F4E0-4DCD-83E1-936A7B716926}"/>
              </a:ext>
            </a:extLst>
          </p:cNvPr>
          <p:cNvSpPr/>
          <p:nvPr/>
        </p:nvSpPr>
        <p:spPr>
          <a:xfrm rot="413176">
            <a:off x="9122407" y="1385538"/>
            <a:ext cx="510420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EAEAEA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>
            <a:extLst>
              <a:ext uri="{FF2B5EF4-FFF2-40B4-BE49-F238E27FC236}">
                <a16:creationId xmlns:a16="http://schemas.microsoft.com/office/drawing/2014/main" id="{92F3D2C7-BEF8-A7F2-C008-EA294A0E14A8}"/>
              </a:ext>
            </a:extLst>
          </p:cNvPr>
          <p:cNvSpPr/>
          <p:nvPr/>
        </p:nvSpPr>
        <p:spPr>
          <a:xfrm rot="413176">
            <a:off x="9225652" y="2173117"/>
            <a:ext cx="406299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EAEAEA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アーチ 55">
            <a:extLst>
              <a:ext uri="{FF2B5EF4-FFF2-40B4-BE49-F238E27FC236}">
                <a16:creationId xmlns:a16="http://schemas.microsoft.com/office/drawing/2014/main" id="{98C7FF51-D276-1ED1-068D-CC580D580810}"/>
              </a:ext>
            </a:extLst>
          </p:cNvPr>
          <p:cNvSpPr/>
          <p:nvPr/>
        </p:nvSpPr>
        <p:spPr>
          <a:xfrm rot="413176">
            <a:off x="9284922" y="2565528"/>
            <a:ext cx="347124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EAEAEA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アーチ 56">
            <a:extLst>
              <a:ext uri="{FF2B5EF4-FFF2-40B4-BE49-F238E27FC236}">
                <a16:creationId xmlns:a16="http://schemas.microsoft.com/office/drawing/2014/main" id="{7D0E530E-CA9B-E5C8-20D6-943461A2AEF9}"/>
              </a:ext>
            </a:extLst>
          </p:cNvPr>
          <p:cNvSpPr/>
          <p:nvPr/>
        </p:nvSpPr>
        <p:spPr>
          <a:xfrm rot="413176">
            <a:off x="9258154" y="2953569"/>
            <a:ext cx="3739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EAEAEA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82EB812-3258-8658-1B79-F14C1AE26DA0}"/>
              </a:ext>
            </a:extLst>
          </p:cNvPr>
          <p:cNvSpPr txBox="1"/>
          <p:nvPr/>
        </p:nvSpPr>
        <p:spPr>
          <a:xfrm rot="289478">
            <a:off x="7807323" y="734427"/>
            <a:ext cx="1463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600" dirty="0">
                <a:latin typeface="HGP行書体" panose="03000600000000000000" pitchFamily="66" charset="-128"/>
                <a:ea typeface="HGP行書体" panose="03000600000000000000" pitchFamily="66" charset="-128"/>
              </a:rPr>
              <a:t>毘</a:t>
            </a:r>
            <a:endParaRPr kumimoji="1" lang="ja-JP" altLang="en-US" sz="9600" dirty="0"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7C1E5F2C-C77F-9E08-1889-6E7620978E99}"/>
              </a:ext>
            </a:extLst>
          </p:cNvPr>
          <p:cNvSpPr/>
          <p:nvPr/>
        </p:nvSpPr>
        <p:spPr>
          <a:xfrm>
            <a:off x="6703471" y="1852360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9D5F3F7B-0D53-B8A1-4A22-DED728695477}"/>
              </a:ext>
            </a:extLst>
          </p:cNvPr>
          <p:cNvSpPr/>
          <p:nvPr/>
        </p:nvSpPr>
        <p:spPr>
          <a:xfrm>
            <a:off x="6703471" y="1469749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B2CAD418-401E-0E21-4C98-5FE57AF75CAF}"/>
              </a:ext>
            </a:extLst>
          </p:cNvPr>
          <p:cNvSpPr/>
          <p:nvPr/>
        </p:nvSpPr>
        <p:spPr>
          <a:xfrm>
            <a:off x="6703471" y="2234971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74A683BB-3672-D856-3C40-F97A4CCE4B0F}"/>
              </a:ext>
            </a:extLst>
          </p:cNvPr>
          <p:cNvSpPr/>
          <p:nvPr/>
        </p:nvSpPr>
        <p:spPr>
          <a:xfrm>
            <a:off x="6703471" y="2617582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FC31480D-F734-7D5D-D6A1-8AA47DDA08BD}"/>
              </a:ext>
            </a:extLst>
          </p:cNvPr>
          <p:cNvSpPr/>
          <p:nvPr/>
        </p:nvSpPr>
        <p:spPr>
          <a:xfrm>
            <a:off x="6703471" y="3000193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楕円 87">
            <a:extLst>
              <a:ext uri="{FF2B5EF4-FFF2-40B4-BE49-F238E27FC236}">
                <a16:creationId xmlns:a16="http://schemas.microsoft.com/office/drawing/2014/main" id="{93CA0403-87AE-1832-3B43-263117EFF6FB}"/>
              </a:ext>
            </a:extLst>
          </p:cNvPr>
          <p:cNvSpPr/>
          <p:nvPr/>
        </p:nvSpPr>
        <p:spPr>
          <a:xfrm>
            <a:off x="6703471" y="1087138"/>
            <a:ext cx="118298" cy="76694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9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楕円 88">
            <a:extLst>
              <a:ext uri="{FF2B5EF4-FFF2-40B4-BE49-F238E27FC236}">
                <a16:creationId xmlns:a16="http://schemas.microsoft.com/office/drawing/2014/main" id="{B198B1DA-750F-5085-A153-684F4AC834C8}"/>
              </a:ext>
            </a:extLst>
          </p:cNvPr>
          <p:cNvSpPr/>
          <p:nvPr/>
        </p:nvSpPr>
        <p:spPr>
          <a:xfrm>
            <a:off x="5652344" y="589987"/>
            <a:ext cx="79148" cy="104140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楕円 89">
            <a:extLst>
              <a:ext uri="{FF2B5EF4-FFF2-40B4-BE49-F238E27FC236}">
                <a16:creationId xmlns:a16="http://schemas.microsoft.com/office/drawing/2014/main" id="{B9A4D05A-38D7-E2C8-EC97-CFDB5041C20C}"/>
              </a:ext>
            </a:extLst>
          </p:cNvPr>
          <p:cNvSpPr/>
          <p:nvPr/>
        </p:nvSpPr>
        <p:spPr>
          <a:xfrm>
            <a:off x="5955740" y="589987"/>
            <a:ext cx="79148" cy="104140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楕円 90">
            <a:extLst>
              <a:ext uri="{FF2B5EF4-FFF2-40B4-BE49-F238E27FC236}">
                <a16:creationId xmlns:a16="http://schemas.microsoft.com/office/drawing/2014/main" id="{E4F10522-BD88-D9B9-5BC7-5822344194AE}"/>
              </a:ext>
            </a:extLst>
          </p:cNvPr>
          <p:cNvSpPr/>
          <p:nvPr/>
        </p:nvSpPr>
        <p:spPr>
          <a:xfrm>
            <a:off x="6259136" y="589987"/>
            <a:ext cx="79148" cy="104140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93CC2F61-1897-12AF-36DD-0B01F2C634F3}"/>
              </a:ext>
            </a:extLst>
          </p:cNvPr>
          <p:cNvSpPr/>
          <p:nvPr/>
        </p:nvSpPr>
        <p:spPr>
          <a:xfrm>
            <a:off x="5348948" y="589987"/>
            <a:ext cx="79148" cy="104140"/>
          </a:xfrm>
          <a:prstGeom prst="ellipse">
            <a:avLst/>
          </a:prstGeom>
          <a:solidFill>
            <a:srgbClr val="FFDF79"/>
          </a:solidFill>
          <a:ln>
            <a:noFill/>
          </a:ln>
          <a:effectLst>
            <a:innerShdw blurRad="63500" dist="50800" dir="12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柱 92">
            <a:extLst>
              <a:ext uri="{FF2B5EF4-FFF2-40B4-BE49-F238E27FC236}">
                <a16:creationId xmlns:a16="http://schemas.microsoft.com/office/drawing/2014/main" id="{B81EFDAA-5297-21DD-59A2-FC345557B724}"/>
              </a:ext>
            </a:extLst>
          </p:cNvPr>
          <p:cNvSpPr/>
          <p:nvPr/>
        </p:nvSpPr>
        <p:spPr>
          <a:xfrm rot="5400000">
            <a:off x="5799427" y="-97176"/>
            <a:ext cx="219075" cy="1707311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177800" dist="127000" dir="180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柱 93">
            <a:extLst>
              <a:ext uri="{FF2B5EF4-FFF2-40B4-BE49-F238E27FC236}">
                <a16:creationId xmlns:a16="http://schemas.microsoft.com/office/drawing/2014/main" id="{AFCD08EC-6F23-815F-A098-4F2B6E7100C0}"/>
              </a:ext>
            </a:extLst>
          </p:cNvPr>
          <p:cNvSpPr/>
          <p:nvPr/>
        </p:nvSpPr>
        <p:spPr>
          <a:xfrm>
            <a:off x="6473372" y="465966"/>
            <a:ext cx="289249" cy="5907406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177800" dist="127000" dir="1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波線 94">
            <a:extLst>
              <a:ext uri="{FF2B5EF4-FFF2-40B4-BE49-F238E27FC236}">
                <a16:creationId xmlns:a16="http://schemas.microsoft.com/office/drawing/2014/main" id="{DF6BFA1F-A320-5E7B-A5D4-40553946BF52}"/>
              </a:ext>
            </a:extLst>
          </p:cNvPr>
          <p:cNvSpPr/>
          <p:nvPr/>
        </p:nvSpPr>
        <p:spPr>
          <a:xfrm rot="16200000" flipH="1">
            <a:off x="4259404" y="1574842"/>
            <a:ext cx="2996857" cy="1579206"/>
          </a:xfrm>
          <a:prstGeom prst="wave">
            <a:avLst>
              <a:gd name="adj1" fmla="val 5131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533400" dist="2286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A77F08D-197E-9D31-35D9-59ABD3360D38}"/>
              </a:ext>
            </a:extLst>
          </p:cNvPr>
          <p:cNvSpPr txBox="1"/>
          <p:nvPr/>
        </p:nvSpPr>
        <p:spPr>
          <a:xfrm rot="289478">
            <a:off x="5687784" y="867214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疾</a:t>
            </a:r>
          </a:p>
        </p:txBody>
      </p:sp>
      <p:sp>
        <p:nvSpPr>
          <p:cNvPr id="98" name="アーチ 97">
            <a:extLst>
              <a:ext uri="{FF2B5EF4-FFF2-40B4-BE49-F238E27FC236}">
                <a16:creationId xmlns:a16="http://schemas.microsoft.com/office/drawing/2014/main" id="{89396353-75EE-D3A5-2D14-07386B9F3442}"/>
              </a:ext>
            </a:extLst>
          </p:cNvPr>
          <p:cNvSpPr/>
          <p:nvPr/>
        </p:nvSpPr>
        <p:spPr>
          <a:xfrm rot="16842141">
            <a:off x="5189633" y="658144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9" name="アーチ 98">
            <a:extLst>
              <a:ext uri="{FF2B5EF4-FFF2-40B4-BE49-F238E27FC236}">
                <a16:creationId xmlns:a16="http://schemas.microsoft.com/office/drawing/2014/main" id="{53C78C30-80D5-1567-28C8-E290B0EB38ED}"/>
              </a:ext>
            </a:extLst>
          </p:cNvPr>
          <p:cNvSpPr/>
          <p:nvPr/>
        </p:nvSpPr>
        <p:spPr>
          <a:xfrm rot="16842141">
            <a:off x="5493029" y="658144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0" name="アーチ 99">
            <a:extLst>
              <a:ext uri="{FF2B5EF4-FFF2-40B4-BE49-F238E27FC236}">
                <a16:creationId xmlns:a16="http://schemas.microsoft.com/office/drawing/2014/main" id="{1A6F1663-25FE-0561-3E4E-354B84AF3163}"/>
              </a:ext>
            </a:extLst>
          </p:cNvPr>
          <p:cNvSpPr/>
          <p:nvPr/>
        </p:nvSpPr>
        <p:spPr>
          <a:xfrm rot="16842141">
            <a:off x="5796425" y="658144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1" name="アーチ 100">
            <a:extLst>
              <a:ext uri="{FF2B5EF4-FFF2-40B4-BE49-F238E27FC236}">
                <a16:creationId xmlns:a16="http://schemas.microsoft.com/office/drawing/2014/main" id="{A5452589-6492-89EF-6E4A-134EEB8D9340}"/>
              </a:ext>
            </a:extLst>
          </p:cNvPr>
          <p:cNvSpPr/>
          <p:nvPr/>
        </p:nvSpPr>
        <p:spPr>
          <a:xfrm rot="16842141">
            <a:off x="6099821" y="658144"/>
            <a:ext cx="33869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2" name="アーチ 101">
            <a:extLst>
              <a:ext uri="{FF2B5EF4-FFF2-40B4-BE49-F238E27FC236}">
                <a16:creationId xmlns:a16="http://schemas.microsoft.com/office/drawing/2014/main" id="{3AE41BD2-D9B7-8D00-E06F-9C82A600B6AE}"/>
              </a:ext>
            </a:extLst>
          </p:cNvPr>
          <p:cNvSpPr/>
          <p:nvPr/>
        </p:nvSpPr>
        <p:spPr>
          <a:xfrm rot="413176">
            <a:off x="6336928" y="993883"/>
            <a:ext cx="486889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アーチ 102">
            <a:extLst>
              <a:ext uri="{FF2B5EF4-FFF2-40B4-BE49-F238E27FC236}">
                <a16:creationId xmlns:a16="http://schemas.microsoft.com/office/drawing/2014/main" id="{3A0FEB68-9584-CB2E-B9B6-1C772C40CC86}"/>
              </a:ext>
            </a:extLst>
          </p:cNvPr>
          <p:cNvSpPr/>
          <p:nvPr/>
        </p:nvSpPr>
        <p:spPr>
          <a:xfrm rot="413176">
            <a:off x="6338341" y="1762240"/>
            <a:ext cx="483966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4" name="アーチ 103">
            <a:extLst>
              <a:ext uri="{FF2B5EF4-FFF2-40B4-BE49-F238E27FC236}">
                <a16:creationId xmlns:a16="http://schemas.microsoft.com/office/drawing/2014/main" id="{8A0ED9D8-8887-E812-3AC2-6E1DEBA54793}"/>
              </a:ext>
            </a:extLst>
          </p:cNvPr>
          <p:cNvSpPr/>
          <p:nvPr/>
        </p:nvSpPr>
        <p:spPr>
          <a:xfrm rot="413176">
            <a:off x="6313482" y="1377704"/>
            <a:ext cx="510420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アーチ 104">
            <a:extLst>
              <a:ext uri="{FF2B5EF4-FFF2-40B4-BE49-F238E27FC236}">
                <a16:creationId xmlns:a16="http://schemas.microsoft.com/office/drawing/2014/main" id="{F307C8BE-64F0-60EB-2EBA-18EFC7F1E486}"/>
              </a:ext>
            </a:extLst>
          </p:cNvPr>
          <p:cNvSpPr/>
          <p:nvPr/>
        </p:nvSpPr>
        <p:spPr>
          <a:xfrm rot="413176">
            <a:off x="6377075" y="2147806"/>
            <a:ext cx="447342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6" name="アーチ 105">
            <a:extLst>
              <a:ext uri="{FF2B5EF4-FFF2-40B4-BE49-F238E27FC236}">
                <a16:creationId xmlns:a16="http://schemas.microsoft.com/office/drawing/2014/main" id="{59A6D71F-2BEF-FB2E-3C47-BA8204ADA04A}"/>
              </a:ext>
            </a:extLst>
          </p:cNvPr>
          <p:cNvSpPr/>
          <p:nvPr/>
        </p:nvSpPr>
        <p:spPr>
          <a:xfrm rot="413176">
            <a:off x="6430301" y="2531968"/>
            <a:ext cx="393856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アーチ 106">
            <a:extLst>
              <a:ext uri="{FF2B5EF4-FFF2-40B4-BE49-F238E27FC236}">
                <a16:creationId xmlns:a16="http://schemas.microsoft.com/office/drawing/2014/main" id="{A491F644-9069-35DE-E14E-9463047DBFBC}"/>
              </a:ext>
            </a:extLst>
          </p:cNvPr>
          <p:cNvSpPr/>
          <p:nvPr/>
        </p:nvSpPr>
        <p:spPr>
          <a:xfrm rot="413176">
            <a:off x="6464709" y="2912136"/>
            <a:ext cx="359769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2309D0D6-6C8D-6E92-72CB-4490875EFFEB}"/>
              </a:ext>
            </a:extLst>
          </p:cNvPr>
          <p:cNvSpPr txBox="1"/>
          <p:nvPr/>
        </p:nvSpPr>
        <p:spPr>
          <a:xfrm rot="289478">
            <a:off x="5631798" y="1260220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如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CBD9E104-C00E-CE1C-BF28-F27DF72AD23A}"/>
              </a:ext>
            </a:extLst>
          </p:cNvPr>
          <p:cNvSpPr txBox="1"/>
          <p:nvPr/>
        </p:nvSpPr>
        <p:spPr>
          <a:xfrm rot="289478">
            <a:off x="5669122" y="1653226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風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8FD56FC4-4698-79BD-6701-574965DC70BC}"/>
              </a:ext>
            </a:extLst>
          </p:cNvPr>
          <p:cNvSpPr txBox="1"/>
          <p:nvPr/>
        </p:nvSpPr>
        <p:spPr>
          <a:xfrm rot="289478">
            <a:off x="5725108" y="2046232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徐</a:t>
            </a: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9886162-4DFE-F53B-B3CE-00ED59A3DAA9}"/>
              </a:ext>
            </a:extLst>
          </p:cNvPr>
          <p:cNvSpPr txBox="1"/>
          <p:nvPr/>
        </p:nvSpPr>
        <p:spPr>
          <a:xfrm rot="289478">
            <a:off x="5827745" y="2832244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林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2120F201-BFA6-7749-1E67-AC3F3562DBE0}"/>
              </a:ext>
            </a:extLst>
          </p:cNvPr>
          <p:cNvSpPr txBox="1"/>
          <p:nvPr/>
        </p:nvSpPr>
        <p:spPr>
          <a:xfrm rot="289478">
            <a:off x="5781094" y="2439238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如</a:t>
            </a: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7EC5A88C-65FC-2543-1BAE-7996D84011EC}"/>
              </a:ext>
            </a:extLst>
          </p:cNvPr>
          <p:cNvSpPr txBox="1"/>
          <p:nvPr/>
        </p:nvSpPr>
        <p:spPr>
          <a:xfrm rot="289478">
            <a:off x="5781091" y="3225250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侵</a:t>
            </a: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23AC400B-AD4E-FE7A-F255-40718C54407F}"/>
              </a:ext>
            </a:extLst>
          </p:cNvPr>
          <p:cNvSpPr txBox="1"/>
          <p:nvPr/>
        </p:nvSpPr>
        <p:spPr>
          <a:xfrm rot="289478">
            <a:off x="5130273" y="871585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掠</a:t>
            </a: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041110C3-B618-3EB1-AF0E-93316F1DF77A}"/>
              </a:ext>
            </a:extLst>
          </p:cNvPr>
          <p:cNvSpPr txBox="1"/>
          <p:nvPr/>
        </p:nvSpPr>
        <p:spPr>
          <a:xfrm rot="289478">
            <a:off x="5074287" y="1264591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如</a:t>
            </a: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57F44B3-52D7-65B8-2F84-364573A2369C}"/>
              </a:ext>
            </a:extLst>
          </p:cNvPr>
          <p:cNvSpPr txBox="1"/>
          <p:nvPr/>
        </p:nvSpPr>
        <p:spPr>
          <a:xfrm rot="289478">
            <a:off x="5111611" y="1657597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火</a:t>
            </a: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C22D9CA3-F7B4-58F9-4A85-C630C2E91CE5}"/>
              </a:ext>
            </a:extLst>
          </p:cNvPr>
          <p:cNvSpPr txBox="1"/>
          <p:nvPr/>
        </p:nvSpPr>
        <p:spPr>
          <a:xfrm rot="289478">
            <a:off x="5167597" y="2050603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不</a:t>
            </a: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E5CBBFAD-4395-B42A-E414-3201F1516AA3}"/>
              </a:ext>
            </a:extLst>
          </p:cNvPr>
          <p:cNvSpPr txBox="1"/>
          <p:nvPr/>
        </p:nvSpPr>
        <p:spPr>
          <a:xfrm rot="289478">
            <a:off x="5270234" y="2836615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如</a:t>
            </a:r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3BB43619-476F-EC9B-D81E-1E12CDE28765}"/>
              </a:ext>
            </a:extLst>
          </p:cNvPr>
          <p:cNvSpPr txBox="1"/>
          <p:nvPr/>
        </p:nvSpPr>
        <p:spPr>
          <a:xfrm rot="289478">
            <a:off x="5223583" y="2443609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動</a:t>
            </a: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07C9AA81-C472-5203-2D8B-EFCE942613F2}"/>
              </a:ext>
            </a:extLst>
          </p:cNvPr>
          <p:cNvSpPr txBox="1"/>
          <p:nvPr/>
        </p:nvSpPr>
        <p:spPr>
          <a:xfrm rot="289478">
            <a:off x="5223580" y="3229621"/>
            <a:ext cx="64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DEA9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山</a:t>
            </a:r>
          </a:p>
        </p:txBody>
      </p:sp>
      <p:sp>
        <p:nvSpPr>
          <p:cNvPr id="124" name="アーチ 123">
            <a:extLst>
              <a:ext uri="{FF2B5EF4-FFF2-40B4-BE49-F238E27FC236}">
                <a16:creationId xmlns:a16="http://schemas.microsoft.com/office/drawing/2014/main" id="{8728F148-44FA-BD5C-F797-01DF31D435D4}"/>
              </a:ext>
            </a:extLst>
          </p:cNvPr>
          <p:cNvSpPr/>
          <p:nvPr/>
        </p:nvSpPr>
        <p:spPr>
          <a:xfrm rot="413176">
            <a:off x="6466622" y="3295822"/>
            <a:ext cx="357515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6" name="アーチ 125">
            <a:extLst>
              <a:ext uri="{FF2B5EF4-FFF2-40B4-BE49-F238E27FC236}">
                <a16:creationId xmlns:a16="http://schemas.microsoft.com/office/drawing/2014/main" id="{BBB1AA34-FC8E-59C6-8F14-38F651A1958D}"/>
              </a:ext>
            </a:extLst>
          </p:cNvPr>
          <p:cNvSpPr/>
          <p:nvPr/>
        </p:nvSpPr>
        <p:spPr>
          <a:xfrm rot="413176">
            <a:off x="6418828" y="3682450"/>
            <a:ext cx="404334" cy="196670"/>
          </a:xfrm>
          <a:prstGeom prst="blockArc">
            <a:avLst>
              <a:gd name="adj1" fmla="val 10800000"/>
              <a:gd name="adj2" fmla="val 58862"/>
              <a:gd name="adj3" fmla="val 30068"/>
            </a:avLst>
          </a:prstGeom>
          <a:solidFill>
            <a:srgbClr val="FFDF79"/>
          </a:solidFill>
          <a:ln>
            <a:noFill/>
          </a:ln>
          <a:effectLst>
            <a:innerShdw blurRad="50800" dist="25400" dir="7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084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488CC671-B671-3CD8-5653-F9EABA9E6066}"/>
              </a:ext>
            </a:extLst>
          </p:cNvPr>
          <p:cNvGrpSpPr/>
          <p:nvPr/>
        </p:nvGrpSpPr>
        <p:grpSpPr>
          <a:xfrm>
            <a:off x="3027680" y="879157"/>
            <a:ext cx="5892802" cy="3249608"/>
            <a:chOff x="2987040" y="198437"/>
            <a:chExt cx="5892802" cy="3249608"/>
          </a:xfrm>
        </p:grpSpPr>
        <p:sp>
          <p:nvSpPr>
            <p:cNvPr id="4" name="円柱 3">
              <a:extLst>
                <a:ext uri="{FF2B5EF4-FFF2-40B4-BE49-F238E27FC236}">
                  <a16:creationId xmlns:a16="http://schemas.microsoft.com/office/drawing/2014/main" id="{A7B2A195-AA77-60A1-100A-A26C418F6898}"/>
                </a:ext>
              </a:extLst>
            </p:cNvPr>
            <p:cNvSpPr/>
            <p:nvPr/>
          </p:nvSpPr>
          <p:spPr>
            <a:xfrm>
              <a:off x="2987040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柱 4">
              <a:extLst>
                <a:ext uri="{FF2B5EF4-FFF2-40B4-BE49-F238E27FC236}">
                  <a16:creationId xmlns:a16="http://schemas.microsoft.com/office/drawing/2014/main" id="{731F47D1-1C01-BCA0-C7F0-31DB8D4FB540}"/>
                </a:ext>
              </a:extLst>
            </p:cNvPr>
            <p:cNvSpPr/>
            <p:nvPr/>
          </p:nvSpPr>
          <p:spPr>
            <a:xfrm>
              <a:off x="8666482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柱 5">
              <a:extLst>
                <a:ext uri="{FF2B5EF4-FFF2-40B4-BE49-F238E27FC236}">
                  <a16:creationId xmlns:a16="http://schemas.microsoft.com/office/drawing/2014/main" id="{8FB0B5DE-A7CA-C4B5-9B66-8DFDCF48B69E}"/>
                </a:ext>
              </a:extLst>
            </p:cNvPr>
            <p:cNvSpPr/>
            <p:nvPr/>
          </p:nvSpPr>
          <p:spPr>
            <a:xfrm>
              <a:off x="4880187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柱 6">
              <a:extLst>
                <a:ext uri="{FF2B5EF4-FFF2-40B4-BE49-F238E27FC236}">
                  <a16:creationId xmlns:a16="http://schemas.microsoft.com/office/drawing/2014/main" id="{2DA1FDA4-F124-4B5D-32B7-05AA6EEBDD6B}"/>
                </a:ext>
              </a:extLst>
            </p:cNvPr>
            <p:cNvSpPr/>
            <p:nvPr/>
          </p:nvSpPr>
          <p:spPr>
            <a:xfrm>
              <a:off x="6773334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記憶データ 14">
              <a:extLst>
                <a:ext uri="{FF2B5EF4-FFF2-40B4-BE49-F238E27FC236}">
                  <a16:creationId xmlns:a16="http://schemas.microsoft.com/office/drawing/2014/main" id="{0A71EF38-3473-8A30-2FF3-41B5A0B85F84}"/>
                </a:ext>
              </a:extLst>
            </p:cNvPr>
            <p:cNvSpPr/>
            <p:nvPr/>
          </p:nvSpPr>
          <p:spPr>
            <a:xfrm rot="16200000">
              <a:off x="7202436" y="-1730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記憶データ 15">
              <a:extLst>
                <a:ext uri="{FF2B5EF4-FFF2-40B4-BE49-F238E27FC236}">
                  <a16:creationId xmlns:a16="http://schemas.microsoft.com/office/drawing/2014/main" id="{FC840A8B-1004-BB9F-8C8F-D3766C6832EB}"/>
                </a:ext>
              </a:extLst>
            </p:cNvPr>
            <p:cNvSpPr/>
            <p:nvPr/>
          </p:nvSpPr>
          <p:spPr>
            <a:xfrm rot="16200000">
              <a:off x="7202436" y="9732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記憶データ 16">
              <a:extLst>
                <a:ext uri="{FF2B5EF4-FFF2-40B4-BE49-F238E27FC236}">
                  <a16:creationId xmlns:a16="http://schemas.microsoft.com/office/drawing/2014/main" id="{A2C690D7-A468-12FD-6CC6-1EA7D42BA647}"/>
                </a:ext>
              </a:extLst>
            </p:cNvPr>
            <p:cNvSpPr/>
            <p:nvPr/>
          </p:nvSpPr>
          <p:spPr>
            <a:xfrm rot="16200000">
              <a:off x="7202435" y="19638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月 27">
              <a:extLst>
                <a:ext uri="{FF2B5EF4-FFF2-40B4-BE49-F238E27FC236}">
                  <a16:creationId xmlns:a16="http://schemas.microsoft.com/office/drawing/2014/main" id="{735C352C-D583-36E1-D8A6-8A519F93C587}"/>
                </a:ext>
              </a:extLst>
            </p:cNvPr>
            <p:cNvSpPr/>
            <p:nvPr/>
          </p:nvSpPr>
          <p:spPr>
            <a:xfrm rot="16200000">
              <a:off x="7182117" y="19435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月 17">
              <a:extLst>
                <a:ext uri="{FF2B5EF4-FFF2-40B4-BE49-F238E27FC236}">
                  <a16:creationId xmlns:a16="http://schemas.microsoft.com/office/drawing/2014/main" id="{3ADC83B0-5167-5B2C-143E-EDBC30D894C6}"/>
                </a:ext>
              </a:extLst>
            </p:cNvPr>
            <p:cNvSpPr/>
            <p:nvPr/>
          </p:nvSpPr>
          <p:spPr>
            <a:xfrm rot="16200000">
              <a:off x="7552911" y="-2985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月 21">
              <a:extLst>
                <a:ext uri="{FF2B5EF4-FFF2-40B4-BE49-F238E27FC236}">
                  <a16:creationId xmlns:a16="http://schemas.microsoft.com/office/drawing/2014/main" id="{7510FBB0-1E5D-52F1-5B5D-F874FBB771D5}"/>
                </a:ext>
              </a:extLst>
            </p:cNvPr>
            <p:cNvSpPr/>
            <p:nvPr/>
          </p:nvSpPr>
          <p:spPr>
            <a:xfrm rot="16200000">
              <a:off x="7441321" y="858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月 23">
              <a:extLst>
                <a:ext uri="{FF2B5EF4-FFF2-40B4-BE49-F238E27FC236}">
                  <a16:creationId xmlns:a16="http://schemas.microsoft.com/office/drawing/2014/main" id="{0FD7A23E-A552-6815-311B-1101BD33F7F7}"/>
                </a:ext>
              </a:extLst>
            </p:cNvPr>
            <p:cNvSpPr/>
            <p:nvPr/>
          </p:nvSpPr>
          <p:spPr>
            <a:xfrm rot="16200000">
              <a:off x="7320841" y="6208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月 24">
              <a:extLst>
                <a:ext uri="{FF2B5EF4-FFF2-40B4-BE49-F238E27FC236}">
                  <a16:creationId xmlns:a16="http://schemas.microsoft.com/office/drawing/2014/main" id="{B22AE041-6E1B-850B-F832-BFB1902BFDD4}"/>
                </a:ext>
              </a:extLst>
            </p:cNvPr>
            <p:cNvSpPr/>
            <p:nvPr/>
          </p:nvSpPr>
          <p:spPr>
            <a:xfrm rot="16200000">
              <a:off x="7259261" y="12514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記憶データ 28">
              <a:extLst>
                <a:ext uri="{FF2B5EF4-FFF2-40B4-BE49-F238E27FC236}">
                  <a16:creationId xmlns:a16="http://schemas.microsoft.com/office/drawing/2014/main" id="{45F75774-C052-E6CF-B965-1B8BA76AD7E6}"/>
                </a:ext>
              </a:extLst>
            </p:cNvPr>
            <p:cNvSpPr/>
            <p:nvPr/>
          </p:nvSpPr>
          <p:spPr>
            <a:xfrm rot="16200000">
              <a:off x="5309288" y="-1730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記憶データ 29">
              <a:extLst>
                <a:ext uri="{FF2B5EF4-FFF2-40B4-BE49-F238E27FC236}">
                  <a16:creationId xmlns:a16="http://schemas.microsoft.com/office/drawing/2014/main" id="{7CCDBBA9-2104-3820-8215-610D11D885CD}"/>
                </a:ext>
              </a:extLst>
            </p:cNvPr>
            <p:cNvSpPr/>
            <p:nvPr/>
          </p:nvSpPr>
          <p:spPr>
            <a:xfrm rot="16200000">
              <a:off x="5309288" y="9732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記憶データ 30">
              <a:extLst>
                <a:ext uri="{FF2B5EF4-FFF2-40B4-BE49-F238E27FC236}">
                  <a16:creationId xmlns:a16="http://schemas.microsoft.com/office/drawing/2014/main" id="{CF1EEDC7-1E04-A4A5-4FC3-30739D4B094F}"/>
                </a:ext>
              </a:extLst>
            </p:cNvPr>
            <p:cNvSpPr/>
            <p:nvPr/>
          </p:nvSpPr>
          <p:spPr>
            <a:xfrm rot="16200000">
              <a:off x="5309287" y="19638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月 31">
              <a:extLst>
                <a:ext uri="{FF2B5EF4-FFF2-40B4-BE49-F238E27FC236}">
                  <a16:creationId xmlns:a16="http://schemas.microsoft.com/office/drawing/2014/main" id="{C23CC2D7-C5E1-DFB2-837F-610597266A42}"/>
                </a:ext>
              </a:extLst>
            </p:cNvPr>
            <p:cNvSpPr/>
            <p:nvPr/>
          </p:nvSpPr>
          <p:spPr>
            <a:xfrm rot="16200000">
              <a:off x="5288969" y="19435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月 32">
              <a:extLst>
                <a:ext uri="{FF2B5EF4-FFF2-40B4-BE49-F238E27FC236}">
                  <a16:creationId xmlns:a16="http://schemas.microsoft.com/office/drawing/2014/main" id="{230A91C2-8DCC-D89A-1A23-8FB9E29018C6}"/>
                </a:ext>
              </a:extLst>
            </p:cNvPr>
            <p:cNvSpPr/>
            <p:nvPr/>
          </p:nvSpPr>
          <p:spPr>
            <a:xfrm rot="16200000">
              <a:off x="5659763" y="-2985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月 33">
              <a:extLst>
                <a:ext uri="{FF2B5EF4-FFF2-40B4-BE49-F238E27FC236}">
                  <a16:creationId xmlns:a16="http://schemas.microsoft.com/office/drawing/2014/main" id="{2605B286-0F0B-5290-A34A-1155FCA3FA85}"/>
                </a:ext>
              </a:extLst>
            </p:cNvPr>
            <p:cNvSpPr/>
            <p:nvPr/>
          </p:nvSpPr>
          <p:spPr>
            <a:xfrm rot="16200000">
              <a:off x="5548173" y="858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月 34">
              <a:extLst>
                <a:ext uri="{FF2B5EF4-FFF2-40B4-BE49-F238E27FC236}">
                  <a16:creationId xmlns:a16="http://schemas.microsoft.com/office/drawing/2014/main" id="{609E15A5-20D3-C3D3-47E5-A42FE013DD93}"/>
                </a:ext>
              </a:extLst>
            </p:cNvPr>
            <p:cNvSpPr/>
            <p:nvPr/>
          </p:nvSpPr>
          <p:spPr>
            <a:xfrm rot="16200000">
              <a:off x="5427693" y="6208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月 35">
              <a:extLst>
                <a:ext uri="{FF2B5EF4-FFF2-40B4-BE49-F238E27FC236}">
                  <a16:creationId xmlns:a16="http://schemas.microsoft.com/office/drawing/2014/main" id="{48433F69-FA5E-3840-59DB-0C3DD62E9DD3}"/>
                </a:ext>
              </a:extLst>
            </p:cNvPr>
            <p:cNvSpPr/>
            <p:nvPr/>
          </p:nvSpPr>
          <p:spPr>
            <a:xfrm rot="16200000">
              <a:off x="5366113" y="12514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記憶データ 36">
              <a:extLst>
                <a:ext uri="{FF2B5EF4-FFF2-40B4-BE49-F238E27FC236}">
                  <a16:creationId xmlns:a16="http://schemas.microsoft.com/office/drawing/2014/main" id="{6BC7362C-3D35-EA7E-99AA-AB27E8A64519}"/>
                </a:ext>
              </a:extLst>
            </p:cNvPr>
            <p:cNvSpPr/>
            <p:nvPr/>
          </p:nvSpPr>
          <p:spPr>
            <a:xfrm rot="16200000">
              <a:off x="3396028" y="-1730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記憶データ 37">
              <a:extLst>
                <a:ext uri="{FF2B5EF4-FFF2-40B4-BE49-F238E27FC236}">
                  <a16:creationId xmlns:a16="http://schemas.microsoft.com/office/drawing/2014/main" id="{4FDE687E-0C84-59E5-C7B2-F3B9DBCB267E}"/>
                </a:ext>
              </a:extLst>
            </p:cNvPr>
            <p:cNvSpPr/>
            <p:nvPr/>
          </p:nvSpPr>
          <p:spPr>
            <a:xfrm rot="16200000">
              <a:off x="3396028" y="97329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ローチャート: 記憶データ 38">
              <a:extLst>
                <a:ext uri="{FF2B5EF4-FFF2-40B4-BE49-F238E27FC236}">
                  <a16:creationId xmlns:a16="http://schemas.microsoft.com/office/drawing/2014/main" id="{33944F8A-B62E-BE8A-EF91-55949B582770}"/>
                </a:ext>
              </a:extLst>
            </p:cNvPr>
            <p:cNvSpPr/>
            <p:nvPr/>
          </p:nvSpPr>
          <p:spPr>
            <a:xfrm rot="16200000">
              <a:off x="3396027" y="1963890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月 39">
              <a:extLst>
                <a:ext uri="{FF2B5EF4-FFF2-40B4-BE49-F238E27FC236}">
                  <a16:creationId xmlns:a16="http://schemas.microsoft.com/office/drawing/2014/main" id="{1780BB41-56A6-BDB5-3EAB-77B30EAAA1AE}"/>
                </a:ext>
              </a:extLst>
            </p:cNvPr>
            <p:cNvSpPr/>
            <p:nvPr/>
          </p:nvSpPr>
          <p:spPr>
            <a:xfrm rot="16200000">
              <a:off x="3375709" y="1943569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月 40">
              <a:extLst>
                <a:ext uri="{FF2B5EF4-FFF2-40B4-BE49-F238E27FC236}">
                  <a16:creationId xmlns:a16="http://schemas.microsoft.com/office/drawing/2014/main" id="{4F9DED43-0E6E-BE35-341F-931DD8DE2647}"/>
                </a:ext>
              </a:extLst>
            </p:cNvPr>
            <p:cNvSpPr/>
            <p:nvPr/>
          </p:nvSpPr>
          <p:spPr>
            <a:xfrm rot="16200000">
              <a:off x="3746503" y="-298530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月 41">
              <a:extLst>
                <a:ext uri="{FF2B5EF4-FFF2-40B4-BE49-F238E27FC236}">
                  <a16:creationId xmlns:a16="http://schemas.microsoft.com/office/drawing/2014/main" id="{FD4B99B6-3956-C982-B3DE-4E0DA2015686}"/>
                </a:ext>
              </a:extLst>
            </p:cNvPr>
            <p:cNvSpPr/>
            <p:nvPr/>
          </p:nvSpPr>
          <p:spPr>
            <a:xfrm rot="16200000">
              <a:off x="3634913" y="85883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月 42">
              <a:extLst>
                <a:ext uri="{FF2B5EF4-FFF2-40B4-BE49-F238E27FC236}">
                  <a16:creationId xmlns:a16="http://schemas.microsoft.com/office/drawing/2014/main" id="{2E40AE1E-497A-81EC-F5E6-24F946503716}"/>
                </a:ext>
              </a:extLst>
            </p:cNvPr>
            <p:cNvSpPr/>
            <p:nvPr/>
          </p:nvSpPr>
          <p:spPr>
            <a:xfrm rot="16200000">
              <a:off x="3514433" y="620841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月 43">
              <a:extLst>
                <a:ext uri="{FF2B5EF4-FFF2-40B4-BE49-F238E27FC236}">
                  <a16:creationId xmlns:a16="http://schemas.microsoft.com/office/drawing/2014/main" id="{130A3F24-82C8-41BF-78E5-FB51766D4221}"/>
                </a:ext>
              </a:extLst>
            </p:cNvPr>
            <p:cNvSpPr/>
            <p:nvPr/>
          </p:nvSpPr>
          <p:spPr>
            <a:xfrm rot="16200000">
              <a:off x="3452853" y="1251432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4EE3C93D-633C-2F1F-BE5D-7CB79AB5EA51}"/>
              </a:ext>
            </a:extLst>
          </p:cNvPr>
          <p:cNvGrpSpPr/>
          <p:nvPr/>
        </p:nvGrpSpPr>
        <p:grpSpPr>
          <a:xfrm>
            <a:off x="1967502" y="971797"/>
            <a:ext cx="1160121" cy="5280661"/>
            <a:chOff x="1969681" y="982979"/>
            <a:chExt cx="1160121" cy="5280661"/>
          </a:xfrm>
        </p:grpSpPr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BF6A9CEC-8F24-30A9-81F0-D00CFAD47AD8}"/>
                </a:ext>
              </a:extLst>
            </p:cNvPr>
            <p:cNvSpPr/>
            <p:nvPr/>
          </p:nvSpPr>
          <p:spPr>
            <a:xfrm rot="16200000" flipV="1">
              <a:off x="842150" y="2901566"/>
              <a:ext cx="4206239" cy="369065"/>
            </a:xfrm>
            <a:prstGeom prst="parallelogram">
              <a:avLst>
                <a:gd name="adj" fmla="val 24798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円柱 147">
              <a:extLst>
                <a:ext uri="{FF2B5EF4-FFF2-40B4-BE49-F238E27FC236}">
                  <a16:creationId xmlns:a16="http://schemas.microsoft.com/office/drawing/2014/main" id="{7E634797-D9C4-9185-7B30-6CABF66B5715}"/>
                </a:ext>
              </a:extLst>
            </p:cNvPr>
            <p:cNvSpPr/>
            <p:nvPr/>
          </p:nvSpPr>
          <p:spPr>
            <a:xfrm>
              <a:off x="2235443" y="2706106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円柱 148">
              <a:extLst>
                <a:ext uri="{FF2B5EF4-FFF2-40B4-BE49-F238E27FC236}">
                  <a16:creationId xmlns:a16="http://schemas.microsoft.com/office/drawing/2014/main" id="{D8F36798-DFFB-307C-196F-2EB56361D1F1}"/>
                </a:ext>
              </a:extLst>
            </p:cNvPr>
            <p:cNvSpPr/>
            <p:nvPr/>
          </p:nvSpPr>
          <p:spPr>
            <a:xfrm>
              <a:off x="2620293" y="1807116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FE9967AC-2A4A-DED4-5B30-C6602F158E63}"/>
                </a:ext>
              </a:extLst>
            </p:cNvPr>
            <p:cNvSpPr/>
            <p:nvPr/>
          </p:nvSpPr>
          <p:spPr>
            <a:xfrm rot="16200000" flipV="1">
              <a:off x="421064" y="4345957"/>
              <a:ext cx="3466300" cy="369065"/>
            </a:xfrm>
            <a:prstGeom prst="parallelogram">
              <a:avLst>
                <a:gd name="adj" fmla="val 2314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58" name="図 157">
            <a:extLst>
              <a:ext uri="{FF2B5EF4-FFF2-40B4-BE49-F238E27FC236}">
                <a16:creationId xmlns:a16="http://schemas.microsoft.com/office/drawing/2014/main" id="{1DB348A8-24F5-03C6-A370-E412E9A2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70" y="-450553"/>
            <a:ext cx="1798350" cy="4296550"/>
          </a:xfrm>
          <a:prstGeom prst="rect">
            <a:avLst/>
          </a:prstGeom>
        </p:spPr>
      </p:pic>
      <p:pic>
        <p:nvPicPr>
          <p:cNvPr id="159" name="図 158">
            <a:extLst>
              <a:ext uri="{FF2B5EF4-FFF2-40B4-BE49-F238E27FC236}">
                <a16:creationId xmlns:a16="http://schemas.microsoft.com/office/drawing/2014/main" id="{9A1273F3-8CA1-8519-49CD-5E7BB0F9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53" y="-450553"/>
            <a:ext cx="1798350" cy="4296550"/>
          </a:xfrm>
          <a:prstGeom prst="rect">
            <a:avLst/>
          </a:prstGeom>
        </p:spPr>
      </p:pic>
      <p:pic>
        <p:nvPicPr>
          <p:cNvPr id="160" name="図 159">
            <a:extLst>
              <a:ext uri="{FF2B5EF4-FFF2-40B4-BE49-F238E27FC236}">
                <a16:creationId xmlns:a16="http://schemas.microsoft.com/office/drawing/2014/main" id="{4605AE90-E3AA-7E48-B23A-80ACE8D5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24" y="1307927"/>
            <a:ext cx="1798350" cy="4296550"/>
          </a:xfrm>
          <a:prstGeom prst="rect">
            <a:avLst/>
          </a:prstGeom>
        </p:spPr>
      </p:pic>
      <p:pic>
        <p:nvPicPr>
          <p:cNvPr id="161" name="図 160">
            <a:extLst>
              <a:ext uri="{FF2B5EF4-FFF2-40B4-BE49-F238E27FC236}">
                <a16:creationId xmlns:a16="http://schemas.microsoft.com/office/drawing/2014/main" id="{1E8D5FD7-2B42-A83E-89D3-BF809050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073" y="1307927"/>
            <a:ext cx="1798350" cy="4296550"/>
          </a:xfrm>
          <a:prstGeom prst="rect">
            <a:avLst/>
          </a:prstGeom>
        </p:spPr>
      </p:pic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2FD2ACBC-EF40-B5C4-6673-1B3B6B55EA69}"/>
              </a:ext>
            </a:extLst>
          </p:cNvPr>
          <p:cNvGrpSpPr/>
          <p:nvPr/>
        </p:nvGrpSpPr>
        <p:grpSpPr>
          <a:xfrm>
            <a:off x="7555448" y="879157"/>
            <a:ext cx="1365034" cy="5738881"/>
            <a:chOff x="9720150" y="752989"/>
            <a:chExt cx="1365034" cy="5738881"/>
          </a:xfrm>
        </p:grpSpPr>
        <p:sp>
          <p:nvSpPr>
            <p:cNvPr id="78" name="月 77">
              <a:extLst>
                <a:ext uri="{FF2B5EF4-FFF2-40B4-BE49-F238E27FC236}">
                  <a16:creationId xmlns:a16="http://schemas.microsoft.com/office/drawing/2014/main" id="{B2BC12A7-CED5-9659-A84F-6DC40768AC8B}"/>
                </a:ext>
              </a:extLst>
            </p:cNvPr>
            <p:cNvSpPr/>
            <p:nvPr/>
          </p:nvSpPr>
          <p:spPr>
            <a:xfrm rot="11959453">
              <a:off x="10362916" y="3722011"/>
              <a:ext cx="276767" cy="2660533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7" name="平行四辺形 76">
              <a:extLst>
                <a:ext uri="{FF2B5EF4-FFF2-40B4-BE49-F238E27FC236}">
                  <a16:creationId xmlns:a16="http://schemas.microsoft.com/office/drawing/2014/main" id="{D8E9833D-C69D-FCD2-A479-E50AD2FC96D9}"/>
                </a:ext>
              </a:extLst>
            </p:cNvPr>
            <p:cNvSpPr/>
            <p:nvPr/>
          </p:nvSpPr>
          <p:spPr>
            <a:xfrm rot="16200000" flipV="1">
              <a:off x="7935372" y="3369110"/>
              <a:ext cx="4945890" cy="936414"/>
            </a:xfrm>
            <a:prstGeom prst="parallelogram">
              <a:avLst>
                <a:gd name="adj" fmla="val 2723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月 79">
              <a:extLst>
                <a:ext uri="{FF2B5EF4-FFF2-40B4-BE49-F238E27FC236}">
                  <a16:creationId xmlns:a16="http://schemas.microsoft.com/office/drawing/2014/main" id="{91C71554-6B2F-D142-32E6-64686198FFB6}"/>
                </a:ext>
              </a:extLst>
            </p:cNvPr>
            <p:cNvSpPr/>
            <p:nvPr/>
          </p:nvSpPr>
          <p:spPr>
            <a:xfrm rot="12002418">
              <a:off x="10363804" y="1054315"/>
              <a:ext cx="276767" cy="2533274"/>
            </a:xfrm>
            <a:prstGeom prst="moon">
              <a:avLst>
                <a:gd name="adj" fmla="val 7015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直角三角形 80">
              <a:extLst>
                <a:ext uri="{FF2B5EF4-FFF2-40B4-BE49-F238E27FC236}">
                  <a16:creationId xmlns:a16="http://schemas.microsoft.com/office/drawing/2014/main" id="{A775EE7A-59B1-886D-F9CA-26CAC4C604A2}"/>
                </a:ext>
              </a:extLst>
            </p:cNvPr>
            <p:cNvSpPr/>
            <p:nvPr/>
          </p:nvSpPr>
          <p:spPr>
            <a:xfrm rot="16200000">
              <a:off x="10558829" y="980510"/>
              <a:ext cx="519929" cy="11546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二等辺三角形 83">
              <a:extLst>
                <a:ext uri="{FF2B5EF4-FFF2-40B4-BE49-F238E27FC236}">
                  <a16:creationId xmlns:a16="http://schemas.microsoft.com/office/drawing/2014/main" id="{39DD6A0C-F7BA-1D71-AA52-CFB67A9CD887}"/>
                </a:ext>
              </a:extLst>
            </p:cNvPr>
            <p:cNvSpPr/>
            <p:nvPr/>
          </p:nvSpPr>
          <p:spPr>
            <a:xfrm rot="17893027">
              <a:off x="9608722" y="3365714"/>
              <a:ext cx="893686" cy="216999"/>
            </a:xfrm>
            <a:prstGeom prst="triangle">
              <a:avLst>
                <a:gd name="adj" fmla="val 4450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3" name="月 92">
              <a:extLst>
                <a:ext uri="{FF2B5EF4-FFF2-40B4-BE49-F238E27FC236}">
                  <a16:creationId xmlns:a16="http://schemas.microsoft.com/office/drawing/2014/main" id="{3BD93B5C-E08A-4268-2A62-ED05B562D32A}"/>
                </a:ext>
              </a:extLst>
            </p:cNvPr>
            <p:cNvSpPr/>
            <p:nvPr/>
          </p:nvSpPr>
          <p:spPr>
            <a:xfrm rot="12115564">
              <a:off x="10321845" y="3450857"/>
              <a:ext cx="474545" cy="1997788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月 93">
              <a:extLst>
                <a:ext uri="{FF2B5EF4-FFF2-40B4-BE49-F238E27FC236}">
                  <a16:creationId xmlns:a16="http://schemas.microsoft.com/office/drawing/2014/main" id="{C15B7D02-58B6-EA8F-A8CF-289AE467425C}"/>
                </a:ext>
              </a:extLst>
            </p:cNvPr>
            <p:cNvSpPr/>
            <p:nvPr/>
          </p:nvSpPr>
          <p:spPr>
            <a:xfrm rot="12115564">
              <a:off x="10359979" y="2622174"/>
              <a:ext cx="474545" cy="2281583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月 94">
              <a:extLst>
                <a:ext uri="{FF2B5EF4-FFF2-40B4-BE49-F238E27FC236}">
                  <a16:creationId xmlns:a16="http://schemas.microsoft.com/office/drawing/2014/main" id="{66513F83-FB6E-8130-9B08-229F8A684EC5}"/>
                </a:ext>
              </a:extLst>
            </p:cNvPr>
            <p:cNvSpPr/>
            <p:nvPr/>
          </p:nvSpPr>
          <p:spPr>
            <a:xfrm rot="12115564">
              <a:off x="10371399" y="1875314"/>
              <a:ext cx="474545" cy="2433454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月 95">
              <a:extLst>
                <a:ext uri="{FF2B5EF4-FFF2-40B4-BE49-F238E27FC236}">
                  <a16:creationId xmlns:a16="http://schemas.microsoft.com/office/drawing/2014/main" id="{573F5C54-B630-F8C5-92DD-1E4E223A207E}"/>
                </a:ext>
              </a:extLst>
            </p:cNvPr>
            <p:cNvSpPr/>
            <p:nvPr/>
          </p:nvSpPr>
          <p:spPr>
            <a:xfrm rot="12115564">
              <a:off x="10397413" y="1181915"/>
              <a:ext cx="474545" cy="2473242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柱 88">
              <a:extLst>
                <a:ext uri="{FF2B5EF4-FFF2-40B4-BE49-F238E27FC236}">
                  <a16:creationId xmlns:a16="http://schemas.microsoft.com/office/drawing/2014/main" id="{1EB6A334-7099-520A-9368-1A441B0F349C}"/>
                </a:ext>
              </a:extLst>
            </p:cNvPr>
            <p:cNvSpPr/>
            <p:nvPr/>
          </p:nvSpPr>
          <p:spPr>
            <a:xfrm>
              <a:off x="10871824" y="752989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円柱 121">
              <a:extLst>
                <a:ext uri="{FF2B5EF4-FFF2-40B4-BE49-F238E27FC236}">
                  <a16:creationId xmlns:a16="http://schemas.microsoft.com/office/drawing/2014/main" id="{D8F05AC7-8949-ED12-3838-AD0018CE5BD7}"/>
                </a:ext>
              </a:extLst>
            </p:cNvPr>
            <p:cNvSpPr/>
            <p:nvPr/>
          </p:nvSpPr>
          <p:spPr>
            <a:xfrm>
              <a:off x="9720150" y="340323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63" name="図 162">
            <a:extLst>
              <a:ext uri="{FF2B5EF4-FFF2-40B4-BE49-F238E27FC236}">
                <a16:creationId xmlns:a16="http://schemas.microsoft.com/office/drawing/2014/main" id="{36BB5C34-FEAB-5582-7092-4C0CAFB7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483" y="472274"/>
            <a:ext cx="1798350" cy="4296550"/>
          </a:xfrm>
          <a:prstGeom prst="rect">
            <a:avLst/>
          </a:prstGeom>
        </p:spPr>
      </p:pic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00DD748A-68B0-579F-DC88-98AE3FF3B36A}"/>
              </a:ext>
            </a:extLst>
          </p:cNvPr>
          <p:cNvGrpSpPr/>
          <p:nvPr/>
        </p:nvGrpSpPr>
        <p:grpSpPr>
          <a:xfrm>
            <a:off x="1874199" y="3527638"/>
            <a:ext cx="5892802" cy="3249608"/>
            <a:chOff x="3139440" y="350837"/>
            <a:chExt cx="5892802" cy="3249608"/>
          </a:xfrm>
        </p:grpSpPr>
        <p:sp>
          <p:nvSpPr>
            <p:cNvPr id="45" name="円柱 44">
              <a:extLst>
                <a:ext uri="{FF2B5EF4-FFF2-40B4-BE49-F238E27FC236}">
                  <a16:creationId xmlns:a16="http://schemas.microsoft.com/office/drawing/2014/main" id="{11DE6FFF-02FF-E9F9-F554-1E5963748A3F}"/>
                </a:ext>
              </a:extLst>
            </p:cNvPr>
            <p:cNvSpPr/>
            <p:nvPr/>
          </p:nvSpPr>
          <p:spPr>
            <a:xfrm>
              <a:off x="3139440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柱 45">
              <a:extLst>
                <a:ext uri="{FF2B5EF4-FFF2-40B4-BE49-F238E27FC236}">
                  <a16:creationId xmlns:a16="http://schemas.microsoft.com/office/drawing/2014/main" id="{2739A172-34FC-6CE9-5E40-64FDF0DD57A9}"/>
                </a:ext>
              </a:extLst>
            </p:cNvPr>
            <p:cNvSpPr/>
            <p:nvPr/>
          </p:nvSpPr>
          <p:spPr>
            <a:xfrm>
              <a:off x="8818882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B57CA558-F446-BD6F-3D76-BE90D639E77B}"/>
                </a:ext>
              </a:extLst>
            </p:cNvPr>
            <p:cNvSpPr/>
            <p:nvPr/>
          </p:nvSpPr>
          <p:spPr>
            <a:xfrm>
              <a:off x="5032587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柱 47">
              <a:extLst>
                <a:ext uri="{FF2B5EF4-FFF2-40B4-BE49-F238E27FC236}">
                  <a16:creationId xmlns:a16="http://schemas.microsoft.com/office/drawing/2014/main" id="{AB1E9EC9-469B-6061-8FEF-CDD55646FB73}"/>
                </a:ext>
              </a:extLst>
            </p:cNvPr>
            <p:cNvSpPr/>
            <p:nvPr/>
          </p:nvSpPr>
          <p:spPr>
            <a:xfrm>
              <a:off x="6925734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フローチャート: 記憶データ 48">
              <a:extLst>
                <a:ext uri="{FF2B5EF4-FFF2-40B4-BE49-F238E27FC236}">
                  <a16:creationId xmlns:a16="http://schemas.microsoft.com/office/drawing/2014/main" id="{EF8E225F-88E9-B4AE-10C7-A21D3F0A02D2}"/>
                </a:ext>
              </a:extLst>
            </p:cNvPr>
            <p:cNvSpPr/>
            <p:nvPr/>
          </p:nvSpPr>
          <p:spPr>
            <a:xfrm rot="16200000">
              <a:off x="7354836" y="135096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フローチャート: 記憶データ 49">
              <a:extLst>
                <a:ext uri="{FF2B5EF4-FFF2-40B4-BE49-F238E27FC236}">
                  <a16:creationId xmlns:a16="http://schemas.microsoft.com/office/drawing/2014/main" id="{EDCC8AE6-958A-D758-AE34-76107ECE8B94}"/>
                </a:ext>
              </a:extLst>
            </p:cNvPr>
            <p:cNvSpPr/>
            <p:nvPr/>
          </p:nvSpPr>
          <p:spPr>
            <a:xfrm rot="16200000">
              <a:off x="7354836" y="11256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フローチャート: 記憶データ 50">
              <a:extLst>
                <a:ext uri="{FF2B5EF4-FFF2-40B4-BE49-F238E27FC236}">
                  <a16:creationId xmlns:a16="http://schemas.microsoft.com/office/drawing/2014/main" id="{A02327B8-E528-5960-B940-FEEB5263F5A8}"/>
                </a:ext>
              </a:extLst>
            </p:cNvPr>
            <p:cNvSpPr/>
            <p:nvPr/>
          </p:nvSpPr>
          <p:spPr>
            <a:xfrm rot="16200000">
              <a:off x="7354835" y="21162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月 51">
              <a:extLst>
                <a:ext uri="{FF2B5EF4-FFF2-40B4-BE49-F238E27FC236}">
                  <a16:creationId xmlns:a16="http://schemas.microsoft.com/office/drawing/2014/main" id="{6DBFED56-6CDB-A5F9-931B-4C8169DB0CC8}"/>
                </a:ext>
              </a:extLst>
            </p:cNvPr>
            <p:cNvSpPr/>
            <p:nvPr/>
          </p:nvSpPr>
          <p:spPr>
            <a:xfrm rot="16200000">
              <a:off x="7334517" y="20959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月 52">
              <a:extLst>
                <a:ext uri="{FF2B5EF4-FFF2-40B4-BE49-F238E27FC236}">
                  <a16:creationId xmlns:a16="http://schemas.microsoft.com/office/drawing/2014/main" id="{F9F83D66-6C57-0587-94DB-B62C955D0867}"/>
                </a:ext>
              </a:extLst>
            </p:cNvPr>
            <p:cNvSpPr/>
            <p:nvPr/>
          </p:nvSpPr>
          <p:spPr>
            <a:xfrm rot="16200000">
              <a:off x="7705311" y="-1461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月 53">
              <a:extLst>
                <a:ext uri="{FF2B5EF4-FFF2-40B4-BE49-F238E27FC236}">
                  <a16:creationId xmlns:a16="http://schemas.microsoft.com/office/drawing/2014/main" id="{285F02B1-D1EC-8C98-2D98-05C3B947C083}"/>
                </a:ext>
              </a:extLst>
            </p:cNvPr>
            <p:cNvSpPr/>
            <p:nvPr/>
          </p:nvSpPr>
          <p:spPr>
            <a:xfrm rot="16200000">
              <a:off x="7593721" y="2382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月 54">
              <a:extLst>
                <a:ext uri="{FF2B5EF4-FFF2-40B4-BE49-F238E27FC236}">
                  <a16:creationId xmlns:a16="http://schemas.microsoft.com/office/drawing/2014/main" id="{E3A5D1F8-A823-7739-0415-70FB7BC925D6}"/>
                </a:ext>
              </a:extLst>
            </p:cNvPr>
            <p:cNvSpPr/>
            <p:nvPr/>
          </p:nvSpPr>
          <p:spPr>
            <a:xfrm rot="16200000">
              <a:off x="7473241" y="7732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月 55">
              <a:extLst>
                <a:ext uri="{FF2B5EF4-FFF2-40B4-BE49-F238E27FC236}">
                  <a16:creationId xmlns:a16="http://schemas.microsoft.com/office/drawing/2014/main" id="{B371B6C1-227D-02B1-5837-78975CD3EBA4}"/>
                </a:ext>
              </a:extLst>
            </p:cNvPr>
            <p:cNvSpPr/>
            <p:nvPr/>
          </p:nvSpPr>
          <p:spPr>
            <a:xfrm rot="16200000">
              <a:off x="7411661" y="14038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フローチャート: 記憶データ 56">
              <a:extLst>
                <a:ext uri="{FF2B5EF4-FFF2-40B4-BE49-F238E27FC236}">
                  <a16:creationId xmlns:a16="http://schemas.microsoft.com/office/drawing/2014/main" id="{67E96F1A-F756-4A74-C46B-E2DEEA861DC8}"/>
                </a:ext>
              </a:extLst>
            </p:cNvPr>
            <p:cNvSpPr/>
            <p:nvPr/>
          </p:nvSpPr>
          <p:spPr>
            <a:xfrm rot="16200000">
              <a:off x="5461688" y="135096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ローチャート: 記憶データ 57">
              <a:extLst>
                <a:ext uri="{FF2B5EF4-FFF2-40B4-BE49-F238E27FC236}">
                  <a16:creationId xmlns:a16="http://schemas.microsoft.com/office/drawing/2014/main" id="{5399B0A1-3604-3DD4-4090-294EE2A2EF18}"/>
                </a:ext>
              </a:extLst>
            </p:cNvPr>
            <p:cNvSpPr/>
            <p:nvPr/>
          </p:nvSpPr>
          <p:spPr>
            <a:xfrm rot="16200000">
              <a:off x="5461688" y="11256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フローチャート: 記憶データ 58">
              <a:extLst>
                <a:ext uri="{FF2B5EF4-FFF2-40B4-BE49-F238E27FC236}">
                  <a16:creationId xmlns:a16="http://schemas.microsoft.com/office/drawing/2014/main" id="{FB0B9A33-E336-800A-F0A1-5994BD37F2DB}"/>
                </a:ext>
              </a:extLst>
            </p:cNvPr>
            <p:cNvSpPr/>
            <p:nvPr/>
          </p:nvSpPr>
          <p:spPr>
            <a:xfrm rot="16200000">
              <a:off x="5461687" y="21162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月 59">
              <a:extLst>
                <a:ext uri="{FF2B5EF4-FFF2-40B4-BE49-F238E27FC236}">
                  <a16:creationId xmlns:a16="http://schemas.microsoft.com/office/drawing/2014/main" id="{8888684B-5158-01FD-8003-11096606B64A}"/>
                </a:ext>
              </a:extLst>
            </p:cNvPr>
            <p:cNvSpPr/>
            <p:nvPr/>
          </p:nvSpPr>
          <p:spPr>
            <a:xfrm rot="16200000">
              <a:off x="5441369" y="20959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月 60">
              <a:extLst>
                <a:ext uri="{FF2B5EF4-FFF2-40B4-BE49-F238E27FC236}">
                  <a16:creationId xmlns:a16="http://schemas.microsoft.com/office/drawing/2014/main" id="{6AE18A15-24AD-2D12-E20E-1754A8881EAA}"/>
                </a:ext>
              </a:extLst>
            </p:cNvPr>
            <p:cNvSpPr/>
            <p:nvPr/>
          </p:nvSpPr>
          <p:spPr>
            <a:xfrm rot="16200000">
              <a:off x="5812163" y="-1461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月 61">
              <a:extLst>
                <a:ext uri="{FF2B5EF4-FFF2-40B4-BE49-F238E27FC236}">
                  <a16:creationId xmlns:a16="http://schemas.microsoft.com/office/drawing/2014/main" id="{F542B884-B4B7-7485-CB9A-C8A2E4CD8EB7}"/>
                </a:ext>
              </a:extLst>
            </p:cNvPr>
            <p:cNvSpPr/>
            <p:nvPr/>
          </p:nvSpPr>
          <p:spPr>
            <a:xfrm rot="16200000">
              <a:off x="5700573" y="2382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月 62">
              <a:extLst>
                <a:ext uri="{FF2B5EF4-FFF2-40B4-BE49-F238E27FC236}">
                  <a16:creationId xmlns:a16="http://schemas.microsoft.com/office/drawing/2014/main" id="{226D0A15-2B2B-B7D0-C956-8BDD4D9B5DFE}"/>
                </a:ext>
              </a:extLst>
            </p:cNvPr>
            <p:cNvSpPr/>
            <p:nvPr/>
          </p:nvSpPr>
          <p:spPr>
            <a:xfrm rot="16200000">
              <a:off x="5580093" y="7732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月 63">
              <a:extLst>
                <a:ext uri="{FF2B5EF4-FFF2-40B4-BE49-F238E27FC236}">
                  <a16:creationId xmlns:a16="http://schemas.microsoft.com/office/drawing/2014/main" id="{E2E1E953-2684-A60E-E278-A575768941DE}"/>
                </a:ext>
              </a:extLst>
            </p:cNvPr>
            <p:cNvSpPr/>
            <p:nvPr/>
          </p:nvSpPr>
          <p:spPr>
            <a:xfrm rot="16200000">
              <a:off x="5518513" y="14038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フローチャート: 記憶データ 64">
              <a:extLst>
                <a:ext uri="{FF2B5EF4-FFF2-40B4-BE49-F238E27FC236}">
                  <a16:creationId xmlns:a16="http://schemas.microsoft.com/office/drawing/2014/main" id="{00A085D8-E40E-2B31-3CF4-4BF091E68B23}"/>
                </a:ext>
              </a:extLst>
            </p:cNvPr>
            <p:cNvSpPr/>
            <p:nvPr/>
          </p:nvSpPr>
          <p:spPr>
            <a:xfrm rot="16200000">
              <a:off x="3548428" y="1350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フローチャート: 記憶データ 65">
              <a:extLst>
                <a:ext uri="{FF2B5EF4-FFF2-40B4-BE49-F238E27FC236}">
                  <a16:creationId xmlns:a16="http://schemas.microsoft.com/office/drawing/2014/main" id="{2522D114-2BB3-50A4-C5ED-60A59892CE0F}"/>
                </a:ext>
              </a:extLst>
            </p:cNvPr>
            <p:cNvSpPr/>
            <p:nvPr/>
          </p:nvSpPr>
          <p:spPr>
            <a:xfrm rot="16200000">
              <a:off x="3548428" y="112569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フローチャート: 記憶データ 66">
              <a:extLst>
                <a:ext uri="{FF2B5EF4-FFF2-40B4-BE49-F238E27FC236}">
                  <a16:creationId xmlns:a16="http://schemas.microsoft.com/office/drawing/2014/main" id="{329DAB4D-3AEF-3E69-A83C-7849812C0504}"/>
                </a:ext>
              </a:extLst>
            </p:cNvPr>
            <p:cNvSpPr/>
            <p:nvPr/>
          </p:nvSpPr>
          <p:spPr>
            <a:xfrm rot="16200000">
              <a:off x="3548427" y="2116290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月 67">
              <a:extLst>
                <a:ext uri="{FF2B5EF4-FFF2-40B4-BE49-F238E27FC236}">
                  <a16:creationId xmlns:a16="http://schemas.microsoft.com/office/drawing/2014/main" id="{3E1FACB4-D01A-9A5B-8A58-D5243A796D68}"/>
                </a:ext>
              </a:extLst>
            </p:cNvPr>
            <p:cNvSpPr/>
            <p:nvPr/>
          </p:nvSpPr>
          <p:spPr>
            <a:xfrm rot="16200000">
              <a:off x="3528109" y="2095969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月 68">
              <a:extLst>
                <a:ext uri="{FF2B5EF4-FFF2-40B4-BE49-F238E27FC236}">
                  <a16:creationId xmlns:a16="http://schemas.microsoft.com/office/drawing/2014/main" id="{759EB5FC-7B4C-1A7D-9787-5DCF3017B628}"/>
                </a:ext>
              </a:extLst>
            </p:cNvPr>
            <p:cNvSpPr/>
            <p:nvPr/>
          </p:nvSpPr>
          <p:spPr>
            <a:xfrm rot="16200000">
              <a:off x="3898903" y="-146130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月 69">
              <a:extLst>
                <a:ext uri="{FF2B5EF4-FFF2-40B4-BE49-F238E27FC236}">
                  <a16:creationId xmlns:a16="http://schemas.microsoft.com/office/drawing/2014/main" id="{D37FFBC5-37BE-B2EB-ABED-124617BC8D06}"/>
                </a:ext>
              </a:extLst>
            </p:cNvPr>
            <p:cNvSpPr/>
            <p:nvPr/>
          </p:nvSpPr>
          <p:spPr>
            <a:xfrm rot="16200000">
              <a:off x="3787313" y="238283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月 70">
              <a:extLst>
                <a:ext uri="{FF2B5EF4-FFF2-40B4-BE49-F238E27FC236}">
                  <a16:creationId xmlns:a16="http://schemas.microsoft.com/office/drawing/2014/main" id="{57FF8189-3417-8B71-7A83-98F02354EC0A}"/>
                </a:ext>
              </a:extLst>
            </p:cNvPr>
            <p:cNvSpPr/>
            <p:nvPr/>
          </p:nvSpPr>
          <p:spPr>
            <a:xfrm rot="16200000">
              <a:off x="3666833" y="773241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月 71">
              <a:extLst>
                <a:ext uri="{FF2B5EF4-FFF2-40B4-BE49-F238E27FC236}">
                  <a16:creationId xmlns:a16="http://schemas.microsoft.com/office/drawing/2014/main" id="{097E9447-3DBB-CE9B-CC36-E449ADA6E020}"/>
                </a:ext>
              </a:extLst>
            </p:cNvPr>
            <p:cNvSpPr/>
            <p:nvPr/>
          </p:nvSpPr>
          <p:spPr>
            <a:xfrm rot="16200000">
              <a:off x="3605253" y="1403832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293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1E1-D7BA-1E0F-3B4B-013598D6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7447576C-89F5-F240-8D87-6022B9B26254}"/>
              </a:ext>
            </a:extLst>
          </p:cNvPr>
          <p:cNvGrpSpPr/>
          <p:nvPr/>
        </p:nvGrpSpPr>
        <p:grpSpPr>
          <a:xfrm>
            <a:off x="3027680" y="879157"/>
            <a:ext cx="5892802" cy="3249608"/>
            <a:chOff x="2987040" y="198437"/>
            <a:chExt cx="5892802" cy="3249608"/>
          </a:xfrm>
        </p:grpSpPr>
        <p:sp>
          <p:nvSpPr>
            <p:cNvPr id="4" name="円柱 3">
              <a:extLst>
                <a:ext uri="{FF2B5EF4-FFF2-40B4-BE49-F238E27FC236}">
                  <a16:creationId xmlns:a16="http://schemas.microsoft.com/office/drawing/2014/main" id="{58FC0ABF-4889-D166-1C61-D75761EC5613}"/>
                </a:ext>
              </a:extLst>
            </p:cNvPr>
            <p:cNvSpPr/>
            <p:nvPr/>
          </p:nvSpPr>
          <p:spPr>
            <a:xfrm>
              <a:off x="2987040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柱 4">
              <a:extLst>
                <a:ext uri="{FF2B5EF4-FFF2-40B4-BE49-F238E27FC236}">
                  <a16:creationId xmlns:a16="http://schemas.microsoft.com/office/drawing/2014/main" id="{E860C9F2-0ACE-DFE1-7ECB-87C38D9CE28A}"/>
                </a:ext>
              </a:extLst>
            </p:cNvPr>
            <p:cNvSpPr/>
            <p:nvPr/>
          </p:nvSpPr>
          <p:spPr>
            <a:xfrm>
              <a:off x="8666482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柱 5">
              <a:extLst>
                <a:ext uri="{FF2B5EF4-FFF2-40B4-BE49-F238E27FC236}">
                  <a16:creationId xmlns:a16="http://schemas.microsoft.com/office/drawing/2014/main" id="{41612396-CA3E-5B8E-9161-8B55C455CE8C}"/>
                </a:ext>
              </a:extLst>
            </p:cNvPr>
            <p:cNvSpPr/>
            <p:nvPr/>
          </p:nvSpPr>
          <p:spPr>
            <a:xfrm>
              <a:off x="4880187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柱 6">
              <a:extLst>
                <a:ext uri="{FF2B5EF4-FFF2-40B4-BE49-F238E27FC236}">
                  <a16:creationId xmlns:a16="http://schemas.microsoft.com/office/drawing/2014/main" id="{6FD46BE4-121B-60B4-9C9E-3D4B6A04AA55}"/>
                </a:ext>
              </a:extLst>
            </p:cNvPr>
            <p:cNvSpPr/>
            <p:nvPr/>
          </p:nvSpPr>
          <p:spPr>
            <a:xfrm>
              <a:off x="6773334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記憶データ 14">
              <a:extLst>
                <a:ext uri="{FF2B5EF4-FFF2-40B4-BE49-F238E27FC236}">
                  <a16:creationId xmlns:a16="http://schemas.microsoft.com/office/drawing/2014/main" id="{5416F8B5-9FC2-B9DF-0EAD-8CF7595845B3}"/>
                </a:ext>
              </a:extLst>
            </p:cNvPr>
            <p:cNvSpPr/>
            <p:nvPr/>
          </p:nvSpPr>
          <p:spPr>
            <a:xfrm rot="16200000">
              <a:off x="7202436" y="-1730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記憶データ 15">
              <a:extLst>
                <a:ext uri="{FF2B5EF4-FFF2-40B4-BE49-F238E27FC236}">
                  <a16:creationId xmlns:a16="http://schemas.microsoft.com/office/drawing/2014/main" id="{688D90D0-8F2E-588B-387C-08BFBDEAFB7B}"/>
                </a:ext>
              </a:extLst>
            </p:cNvPr>
            <p:cNvSpPr/>
            <p:nvPr/>
          </p:nvSpPr>
          <p:spPr>
            <a:xfrm rot="16200000">
              <a:off x="7202436" y="9732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記憶データ 16">
              <a:extLst>
                <a:ext uri="{FF2B5EF4-FFF2-40B4-BE49-F238E27FC236}">
                  <a16:creationId xmlns:a16="http://schemas.microsoft.com/office/drawing/2014/main" id="{569B4D64-E44F-25F3-FEA2-DDEC25EBA89B}"/>
                </a:ext>
              </a:extLst>
            </p:cNvPr>
            <p:cNvSpPr/>
            <p:nvPr/>
          </p:nvSpPr>
          <p:spPr>
            <a:xfrm rot="16200000">
              <a:off x="7202435" y="19638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月 27">
              <a:extLst>
                <a:ext uri="{FF2B5EF4-FFF2-40B4-BE49-F238E27FC236}">
                  <a16:creationId xmlns:a16="http://schemas.microsoft.com/office/drawing/2014/main" id="{A36CDDD8-CBB9-95F5-A598-F506285D9D8B}"/>
                </a:ext>
              </a:extLst>
            </p:cNvPr>
            <p:cNvSpPr/>
            <p:nvPr/>
          </p:nvSpPr>
          <p:spPr>
            <a:xfrm rot="16200000">
              <a:off x="7182117" y="19435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月 17">
              <a:extLst>
                <a:ext uri="{FF2B5EF4-FFF2-40B4-BE49-F238E27FC236}">
                  <a16:creationId xmlns:a16="http://schemas.microsoft.com/office/drawing/2014/main" id="{18A7B4FA-D1DB-6CFA-1A33-1EBF67BB0A90}"/>
                </a:ext>
              </a:extLst>
            </p:cNvPr>
            <p:cNvSpPr/>
            <p:nvPr/>
          </p:nvSpPr>
          <p:spPr>
            <a:xfrm rot="16200000">
              <a:off x="7552911" y="-2985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月 21">
              <a:extLst>
                <a:ext uri="{FF2B5EF4-FFF2-40B4-BE49-F238E27FC236}">
                  <a16:creationId xmlns:a16="http://schemas.microsoft.com/office/drawing/2014/main" id="{23C13458-CCDD-4031-E337-4BF113CA3163}"/>
                </a:ext>
              </a:extLst>
            </p:cNvPr>
            <p:cNvSpPr/>
            <p:nvPr/>
          </p:nvSpPr>
          <p:spPr>
            <a:xfrm rot="16200000">
              <a:off x="7441321" y="858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月 23">
              <a:extLst>
                <a:ext uri="{FF2B5EF4-FFF2-40B4-BE49-F238E27FC236}">
                  <a16:creationId xmlns:a16="http://schemas.microsoft.com/office/drawing/2014/main" id="{B54E037E-B289-EE24-A9DB-DC23A9C1B29A}"/>
                </a:ext>
              </a:extLst>
            </p:cNvPr>
            <p:cNvSpPr/>
            <p:nvPr/>
          </p:nvSpPr>
          <p:spPr>
            <a:xfrm rot="16200000">
              <a:off x="7320841" y="6208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月 24">
              <a:extLst>
                <a:ext uri="{FF2B5EF4-FFF2-40B4-BE49-F238E27FC236}">
                  <a16:creationId xmlns:a16="http://schemas.microsoft.com/office/drawing/2014/main" id="{8065AF31-23B8-F3B2-07DA-A8DED12125B2}"/>
                </a:ext>
              </a:extLst>
            </p:cNvPr>
            <p:cNvSpPr/>
            <p:nvPr/>
          </p:nvSpPr>
          <p:spPr>
            <a:xfrm rot="16200000">
              <a:off x="7259261" y="12514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記憶データ 28">
              <a:extLst>
                <a:ext uri="{FF2B5EF4-FFF2-40B4-BE49-F238E27FC236}">
                  <a16:creationId xmlns:a16="http://schemas.microsoft.com/office/drawing/2014/main" id="{091D89E4-AB63-8B6F-3E73-4AD014505736}"/>
                </a:ext>
              </a:extLst>
            </p:cNvPr>
            <p:cNvSpPr/>
            <p:nvPr/>
          </p:nvSpPr>
          <p:spPr>
            <a:xfrm rot="16200000">
              <a:off x="5309288" y="-1730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記憶データ 29">
              <a:extLst>
                <a:ext uri="{FF2B5EF4-FFF2-40B4-BE49-F238E27FC236}">
                  <a16:creationId xmlns:a16="http://schemas.microsoft.com/office/drawing/2014/main" id="{9A03E485-D00D-C6A1-4948-F321046F3BFA}"/>
                </a:ext>
              </a:extLst>
            </p:cNvPr>
            <p:cNvSpPr/>
            <p:nvPr/>
          </p:nvSpPr>
          <p:spPr>
            <a:xfrm rot="16200000">
              <a:off x="5309288" y="9732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記憶データ 30">
              <a:extLst>
                <a:ext uri="{FF2B5EF4-FFF2-40B4-BE49-F238E27FC236}">
                  <a16:creationId xmlns:a16="http://schemas.microsoft.com/office/drawing/2014/main" id="{C6FBF233-001C-D605-51A9-FB1366FA9437}"/>
                </a:ext>
              </a:extLst>
            </p:cNvPr>
            <p:cNvSpPr/>
            <p:nvPr/>
          </p:nvSpPr>
          <p:spPr>
            <a:xfrm rot="16200000">
              <a:off x="5309287" y="19638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月 31">
              <a:extLst>
                <a:ext uri="{FF2B5EF4-FFF2-40B4-BE49-F238E27FC236}">
                  <a16:creationId xmlns:a16="http://schemas.microsoft.com/office/drawing/2014/main" id="{DB9722DC-E04D-AF48-F2D3-E802F6E0F726}"/>
                </a:ext>
              </a:extLst>
            </p:cNvPr>
            <p:cNvSpPr/>
            <p:nvPr/>
          </p:nvSpPr>
          <p:spPr>
            <a:xfrm rot="16200000">
              <a:off x="5288969" y="19435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月 32">
              <a:extLst>
                <a:ext uri="{FF2B5EF4-FFF2-40B4-BE49-F238E27FC236}">
                  <a16:creationId xmlns:a16="http://schemas.microsoft.com/office/drawing/2014/main" id="{68E1C1B0-1FA9-506E-56D2-C341FED26407}"/>
                </a:ext>
              </a:extLst>
            </p:cNvPr>
            <p:cNvSpPr/>
            <p:nvPr/>
          </p:nvSpPr>
          <p:spPr>
            <a:xfrm rot="16200000">
              <a:off x="5659763" y="-2985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月 33">
              <a:extLst>
                <a:ext uri="{FF2B5EF4-FFF2-40B4-BE49-F238E27FC236}">
                  <a16:creationId xmlns:a16="http://schemas.microsoft.com/office/drawing/2014/main" id="{D858CB53-BFE7-BA07-C774-3D7000F4D4E2}"/>
                </a:ext>
              </a:extLst>
            </p:cNvPr>
            <p:cNvSpPr/>
            <p:nvPr/>
          </p:nvSpPr>
          <p:spPr>
            <a:xfrm rot="16200000">
              <a:off x="5548173" y="858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月 34">
              <a:extLst>
                <a:ext uri="{FF2B5EF4-FFF2-40B4-BE49-F238E27FC236}">
                  <a16:creationId xmlns:a16="http://schemas.microsoft.com/office/drawing/2014/main" id="{12E5461D-A74C-A42E-9266-4F885D11C7EF}"/>
                </a:ext>
              </a:extLst>
            </p:cNvPr>
            <p:cNvSpPr/>
            <p:nvPr/>
          </p:nvSpPr>
          <p:spPr>
            <a:xfrm rot="16200000">
              <a:off x="5427693" y="6208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月 35">
              <a:extLst>
                <a:ext uri="{FF2B5EF4-FFF2-40B4-BE49-F238E27FC236}">
                  <a16:creationId xmlns:a16="http://schemas.microsoft.com/office/drawing/2014/main" id="{88FEDC0E-B53A-03EA-D6FB-A69DC53C6684}"/>
                </a:ext>
              </a:extLst>
            </p:cNvPr>
            <p:cNvSpPr/>
            <p:nvPr/>
          </p:nvSpPr>
          <p:spPr>
            <a:xfrm rot="16200000">
              <a:off x="5366113" y="12514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記憶データ 36">
              <a:extLst>
                <a:ext uri="{FF2B5EF4-FFF2-40B4-BE49-F238E27FC236}">
                  <a16:creationId xmlns:a16="http://schemas.microsoft.com/office/drawing/2014/main" id="{3ED9885F-B0CE-41BA-C166-E9F132A8CE62}"/>
                </a:ext>
              </a:extLst>
            </p:cNvPr>
            <p:cNvSpPr/>
            <p:nvPr/>
          </p:nvSpPr>
          <p:spPr>
            <a:xfrm rot="16200000">
              <a:off x="3396028" y="-1730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記憶データ 37">
              <a:extLst>
                <a:ext uri="{FF2B5EF4-FFF2-40B4-BE49-F238E27FC236}">
                  <a16:creationId xmlns:a16="http://schemas.microsoft.com/office/drawing/2014/main" id="{50B5F8CD-AA7F-4566-A3BE-3639CF05343C}"/>
                </a:ext>
              </a:extLst>
            </p:cNvPr>
            <p:cNvSpPr/>
            <p:nvPr/>
          </p:nvSpPr>
          <p:spPr>
            <a:xfrm rot="16200000">
              <a:off x="3396028" y="97329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ローチャート: 記憶データ 38">
              <a:extLst>
                <a:ext uri="{FF2B5EF4-FFF2-40B4-BE49-F238E27FC236}">
                  <a16:creationId xmlns:a16="http://schemas.microsoft.com/office/drawing/2014/main" id="{048F3EDC-C7FC-7CFD-5F80-C2FA473FE4AB}"/>
                </a:ext>
              </a:extLst>
            </p:cNvPr>
            <p:cNvSpPr/>
            <p:nvPr/>
          </p:nvSpPr>
          <p:spPr>
            <a:xfrm rot="16200000">
              <a:off x="3396027" y="1963890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月 39">
              <a:extLst>
                <a:ext uri="{FF2B5EF4-FFF2-40B4-BE49-F238E27FC236}">
                  <a16:creationId xmlns:a16="http://schemas.microsoft.com/office/drawing/2014/main" id="{0EF3AB6D-0318-C960-A80F-80FD575413D7}"/>
                </a:ext>
              </a:extLst>
            </p:cNvPr>
            <p:cNvSpPr/>
            <p:nvPr/>
          </p:nvSpPr>
          <p:spPr>
            <a:xfrm rot="16200000">
              <a:off x="3375709" y="1943569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月 40">
              <a:extLst>
                <a:ext uri="{FF2B5EF4-FFF2-40B4-BE49-F238E27FC236}">
                  <a16:creationId xmlns:a16="http://schemas.microsoft.com/office/drawing/2014/main" id="{D7738D4F-71F2-D390-3F38-5E766280455A}"/>
                </a:ext>
              </a:extLst>
            </p:cNvPr>
            <p:cNvSpPr/>
            <p:nvPr/>
          </p:nvSpPr>
          <p:spPr>
            <a:xfrm rot="16200000">
              <a:off x="3746503" y="-298530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月 41">
              <a:extLst>
                <a:ext uri="{FF2B5EF4-FFF2-40B4-BE49-F238E27FC236}">
                  <a16:creationId xmlns:a16="http://schemas.microsoft.com/office/drawing/2014/main" id="{480EEEDD-A147-353B-3541-665252C2CDB3}"/>
                </a:ext>
              </a:extLst>
            </p:cNvPr>
            <p:cNvSpPr/>
            <p:nvPr/>
          </p:nvSpPr>
          <p:spPr>
            <a:xfrm rot="16200000">
              <a:off x="3634913" y="85883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月 42">
              <a:extLst>
                <a:ext uri="{FF2B5EF4-FFF2-40B4-BE49-F238E27FC236}">
                  <a16:creationId xmlns:a16="http://schemas.microsoft.com/office/drawing/2014/main" id="{5AA4DE2B-4DEC-1C74-60F6-A47FB76CB851}"/>
                </a:ext>
              </a:extLst>
            </p:cNvPr>
            <p:cNvSpPr/>
            <p:nvPr/>
          </p:nvSpPr>
          <p:spPr>
            <a:xfrm rot="16200000">
              <a:off x="3514433" y="620841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月 43">
              <a:extLst>
                <a:ext uri="{FF2B5EF4-FFF2-40B4-BE49-F238E27FC236}">
                  <a16:creationId xmlns:a16="http://schemas.microsoft.com/office/drawing/2014/main" id="{E9749542-C6AF-748B-C661-02679DB94CEA}"/>
                </a:ext>
              </a:extLst>
            </p:cNvPr>
            <p:cNvSpPr/>
            <p:nvPr/>
          </p:nvSpPr>
          <p:spPr>
            <a:xfrm rot="16200000">
              <a:off x="3452853" y="1251432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807C1B5-96F2-5C2E-65FA-B62210C149EE}"/>
              </a:ext>
            </a:extLst>
          </p:cNvPr>
          <p:cNvGrpSpPr/>
          <p:nvPr/>
        </p:nvGrpSpPr>
        <p:grpSpPr>
          <a:xfrm>
            <a:off x="1967502" y="971797"/>
            <a:ext cx="1160121" cy="5280661"/>
            <a:chOff x="1969681" y="982979"/>
            <a:chExt cx="1160121" cy="5280661"/>
          </a:xfrm>
        </p:grpSpPr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7816B290-7148-F61E-ADB5-0D76CA35F13D}"/>
                </a:ext>
              </a:extLst>
            </p:cNvPr>
            <p:cNvSpPr/>
            <p:nvPr/>
          </p:nvSpPr>
          <p:spPr>
            <a:xfrm rot="16200000" flipV="1">
              <a:off x="842150" y="2901566"/>
              <a:ext cx="4206239" cy="369065"/>
            </a:xfrm>
            <a:prstGeom prst="parallelogram">
              <a:avLst>
                <a:gd name="adj" fmla="val 24798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円柱 147">
              <a:extLst>
                <a:ext uri="{FF2B5EF4-FFF2-40B4-BE49-F238E27FC236}">
                  <a16:creationId xmlns:a16="http://schemas.microsoft.com/office/drawing/2014/main" id="{54E81137-3F75-AC83-7708-A5088015E08D}"/>
                </a:ext>
              </a:extLst>
            </p:cNvPr>
            <p:cNvSpPr/>
            <p:nvPr/>
          </p:nvSpPr>
          <p:spPr>
            <a:xfrm>
              <a:off x="2235443" y="2706106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円柱 148">
              <a:extLst>
                <a:ext uri="{FF2B5EF4-FFF2-40B4-BE49-F238E27FC236}">
                  <a16:creationId xmlns:a16="http://schemas.microsoft.com/office/drawing/2014/main" id="{6DF11202-62CE-3E39-75D2-6E9969345ED5}"/>
                </a:ext>
              </a:extLst>
            </p:cNvPr>
            <p:cNvSpPr/>
            <p:nvPr/>
          </p:nvSpPr>
          <p:spPr>
            <a:xfrm>
              <a:off x="2620293" y="1807116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74FC2F34-0F3E-BBE3-027B-85490048A61B}"/>
                </a:ext>
              </a:extLst>
            </p:cNvPr>
            <p:cNvSpPr/>
            <p:nvPr/>
          </p:nvSpPr>
          <p:spPr>
            <a:xfrm rot="16200000" flipV="1">
              <a:off x="421064" y="4345957"/>
              <a:ext cx="3466300" cy="369065"/>
            </a:xfrm>
            <a:prstGeom prst="parallelogram">
              <a:avLst>
                <a:gd name="adj" fmla="val 2314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A002FC19-EDDA-593B-9E69-D78BF118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11" y="319789"/>
            <a:ext cx="1418029" cy="4298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4603DA-ADF5-4919-DD95-628BB921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31" y="-487843"/>
            <a:ext cx="1418029" cy="42984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C0225D7-3021-98F8-5F03-25962B0B6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50" y="-487843"/>
            <a:ext cx="1418029" cy="42984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854D5A4-BF37-81CC-78F6-43357441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604" y="1001884"/>
            <a:ext cx="1418029" cy="42984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D77E0AF-3A18-F276-FE0D-68258628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7" y="1001884"/>
            <a:ext cx="1418029" cy="4298400"/>
          </a:xfrm>
          <a:prstGeom prst="rect">
            <a:avLst/>
          </a:prstGeom>
        </p:spPr>
      </p:pic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8C84E211-A81A-4F0D-45C7-C3FAF754AFD0}"/>
              </a:ext>
            </a:extLst>
          </p:cNvPr>
          <p:cNvGrpSpPr/>
          <p:nvPr/>
        </p:nvGrpSpPr>
        <p:grpSpPr>
          <a:xfrm>
            <a:off x="7555448" y="879157"/>
            <a:ext cx="1365034" cy="5738881"/>
            <a:chOff x="9720150" y="752989"/>
            <a:chExt cx="1365034" cy="5738881"/>
          </a:xfrm>
        </p:grpSpPr>
        <p:sp>
          <p:nvSpPr>
            <p:cNvPr id="78" name="月 77">
              <a:extLst>
                <a:ext uri="{FF2B5EF4-FFF2-40B4-BE49-F238E27FC236}">
                  <a16:creationId xmlns:a16="http://schemas.microsoft.com/office/drawing/2014/main" id="{C1879036-FA0B-4761-8115-DE936BFD942F}"/>
                </a:ext>
              </a:extLst>
            </p:cNvPr>
            <p:cNvSpPr/>
            <p:nvPr/>
          </p:nvSpPr>
          <p:spPr>
            <a:xfrm rot="11959453">
              <a:off x="10362916" y="3722011"/>
              <a:ext cx="276767" cy="2660533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7" name="平行四辺形 76">
              <a:extLst>
                <a:ext uri="{FF2B5EF4-FFF2-40B4-BE49-F238E27FC236}">
                  <a16:creationId xmlns:a16="http://schemas.microsoft.com/office/drawing/2014/main" id="{AE463B01-B800-B429-5973-12AB108F238E}"/>
                </a:ext>
              </a:extLst>
            </p:cNvPr>
            <p:cNvSpPr/>
            <p:nvPr/>
          </p:nvSpPr>
          <p:spPr>
            <a:xfrm rot="16200000" flipV="1">
              <a:off x="7935372" y="3369110"/>
              <a:ext cx="4945890" cy="936414"/>
            </a:xfrm>
            <a:prstGeom prst="parallelogram">
              <a:avLst>
                <a:gd name="adj" fmla="val 2723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月 79">
              <a:extLst>
                <a:ext uri="{FF2B5EF4-FFF2-40B4-BE49-F238E27FC236}">
                  <a16:creationId xmlns:a16="http://schemas.microsoft.com/office/drawing/2014/main" id="{E26D4080-12E3-4FE1-A7AE-5B739407CD17}"/>
                </a:ext>
              </a:extLst>
            </p:cNvPr>
            <p:cNvSpPr/>
            <p:nvPr/>
          </p:nvSpPr>
          <p:spPr>
            <a:xfrm rot="12002418">
              <a:off x="10363804" y="1054315"/>
              <a:ext cx="276767" cy="2533274"/>
            </a:xfrm>
            <a:prstGeom prst="moon">
              <a:avLst>
                <a:gd name="adj" fmla="val 7015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直角三角形 80">
              <a:extLst>
                <a:ext uri="{FF2B5EF4-FFF2-40B4-BE49-F238E27FC236}">
                  <a16:creationId xmlns:a16="http://schemas.microsoft.com/office/drawing/2014/main" id="{41AEA766-54DE-E5BC-0CF8-BBAE3D90348C}"/>
                </a:ext>
              </a:extLst>
            </p:cNvPr>
            <p:cNvSpPr/>
            <p:nvPr/>
          </p:nvSpPr>
          <p:spPr>
            <a:xfrm rot="16200000">
              <a:off x="10558829" y="980510"/>
              <a:ext cx="519929" cy="11546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二等辺三角形 83">
              <a:extLst>
                <a:ext uri="{FF2B5EF4-FFF2-40B4-BE49-F238E27FC236}">
                  <a16:creationId xmlns:a16="http://schemas.microsoft.com/office/drawing/2014/main" id="{76BAB41B-0CC4-EC9C-36FD-FC2CFE8AF35D}"/>
                </a:ext>
              </a:extLst>
            </p:cNvPr>
            <p:cNvSpPr/>
            <p:nvPr/>
          </p:nvSpPr>
          <p:spPr>
            <a:xfrm rot="17893027">
              <a:off x="9608722" y="3365714"/>
              <a:ext cx="893686" cy="216999"/>
            </a:xfrm>
            <a:prstGeom prst="triangle">
              <a:avLst>
                <a:gd name="adj" fmla="val 4450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3" name="月 92">
              <a:extLst>
                <a:ext uri="{FF2B5EF4-FFF2-40B4-BE49-F238E27FC236}">
                  <a16:creationId xmlns:a16="http://schemas.microsoft.com/office/drawing/2014/main" id="{248CCEB1-3B5F-A7F4-3FF7-3A1D031E9BE4}"/>
                </a:ext>
              </a:extLst>
            </p:cNvPr>
            <p:cNvSpPr/>
            <p:nvPr/>
          </p:nvSpPr>
          <p:spPr>
            <a:xfrm rot="12115564">
              <a:off x="10321845" y="3450857"/>
              <a:ext cx="474545" cy="1997788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月 93">
              <a:extLst>
                <a:ext uri="{FF2B5EF4-FFF2-40B4-BE49-F238E27FC236}">
                  <a16:creationId xmlns:a16="http://schemas.microsoft.com/office/drawing/2014/main" id="{863390F0-7691-6EF7-03C8-0A5EEB615F87}"/>
                </a:ext>
              </a:extLst>
            </p:cNvPr>
            <p:cNvSpPr/>
            <p:nvPr/>
          </p:nvSpPr>
          <p:spPr>
            <a:xfrm rot="12115564">
              <a:off x="10359979" y="2622174"/>
              <a:ext cx="474545" cy="2281583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月 94">
              <a:extLst>
                <a:ext uri="{FF2B5EF4-FFF2-40B4-BE49-F238E27FC236}">
                  <a16:creationId xmlns:a16="http://schemas.microsoft.com/office/drawing/2014/main" id="{46CE18FA-BEBE-FF3D-D1BC-7C4B2E43E4C2}"/>
                </a:ext>
              </a:extLst>
            </p:cNvPr>
            <p:cNvSpPr/>
            <p:nvPr/>
          </p:nvSpPr>
          <p:spPr>
            <a:xfrm rot="12115564">
              <a:off x="10371399" y="1875314"/>
              <a:ext cx="474545" cy="2433454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月 95">
              <a:extLst>
                <a:ext uri="{FF2B5EF4-FFF2-40B4-BE49-F238E27FC236}">
                  <a16:creationId xmlns:a16="http://schemas.microsoft.com/office/drawing/2014/main" id="{067BDDC6-1337-8397-F248-B46957F4D747}"/>
                </a:ext>
              </a:extLst>
            </p:cNvPr>
            <p:cNvSpPr/>
            <p:nvPr/>
          </p:nvSpPr>
          <p:spPr>
            <a:xfrm rot="12115564">
              <a:off x="10397413" y="1181915"/>
              <a:ext cx="474545" cy="2473242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柱 88">
              <a:extLst>
                <a:ext uri="{FF2B5EF4-FFF2-40B4-BE49-F238E27FC236}">
                  <a16:creationId xmlns:a16="http://schemas.microsoft.com/office/drawing/2014/main" id="{342C74F5-0A03-BFB5-CCB7-4E2DBBD1CBC7}"/>
                </a:ext>
              </a:extLst>
            </p:cNvPr>
            <p:cNvSpPr/>
            <p:nvPr/>
          </p:nvSpPr>
          <p:spPr>
            <a:xfrm>
              <a:off x="10871824" y="752989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円柱 121">
              <a:extLst>
                <a:ext uri="{FF2B5EF4-FFF2-40B4-BE49-F238E27FC236}">
                  <a16:creationId xmlns:a16="http://schemas.microsoft.com/office/drawing/2014/main" id="{873E3D74-2B51-6DA0-1A09-5EBDB0FBC83B}"/>
                </a:ext>
              </a:extLst>
            </p:cNvPr>
            <p:cNvSpPr/>
            <p:nvPr/>
          </p:nvSpPr>
          <p:spPr>
            <a:xfrm>
              <a:off x="9720150" y="340323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FB6FBC83-7F89-8A9C-DD70-19DD314CCC2B}"/>
              </a:ext>
            </a:extLst>
          </p:cNvPr>
          <p:cNvGrpSpPr/>
          <p:nvPr/>
        </p:nvGrpSpPr>
        <p:grpSpPr>
          <a:xfrm>
            <a:off x="1874199" y="3527638"/>
            <a:ext cx="5892802" cy="3249608"/>
            <a:chOff x="3139440" y="350837"/>
            <a:chExt cx="5892802" cy="3249608"/>
          </a:xfrm>
        </p:grpSpPr>
        <p:sp>
          <p:nvSpPr>
            <p:cNvPr id="45" name="円柱 44">
              <a:extLst>
                <a:ext uri="{FF2B5EF4-FFF2-40B4-BE49-F238E27FC236}">
                  <a16:creationId xmlns:a16="http://schemas.microsoft.com/office/drawing/2014/main" id="{668FF373-BAFC-D554-D16C-8795E9690B2E}"/>
                </a:ext>
              </a:extLst>
            </p:cNvPr>
            <p:cNvSpPr/>
            <p:nvPr/>
          </p:nvSpPr>
          <p:spPr>
            <a:xfrm>
              <a:off x="3139440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柱 45">
              <a:extLst>
                <a:ext uri="{FF2B5EF4-FFF2-40B4-BE49-F238E27FC236}">
                  <a16:creationId xmlns:a16="http://schemas.microsoft.com/office/drawing/2014/main" id="{49B55B7A-E21A-01FB-F416-75C0CCD8C301}"/>
                </a:ext>
              </a:extLst>
            </p:cNvPr>
            <p:cNvSpPr/>
            <p:nvPr/>
          </p:nvSpPr>
          <p:spPr>
            <a:xfrm>
              <a:off x="8818882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87DCA145-2AAD-256F-A1AD-6B3D4866F994}"/>
                </a:ext>
              </a:extLst>
            </p:cNvPr>
            <p:cNvSpPr/>
            <p:nvPr/>
          </p:nvSpPr>
          <p:spPr>
            <a:xfrm>
              <a:off x="5032587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柱 47">
              <a:extLst>
                <a:ext uri="{FF2B5EF4-FFF2-40B4-BE49-F238E27FC236}">
                  <a16:creationId xmlns:a16="http://schemas.microsoft.com/office/drawing/2014/main" id="{36706C14-D8DE-9DBE-7FA7-0198B3DCC88A}"/>
                </a:ext>
              </a:extLst>
            </p:cNvPr>
            <p:cNvSpPr/>
            <p:nvPr/>
          </p:nvSpPr>
          <p:spPr>
            <a:xfrm>
              <a:off x="6925734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フローチャート: 記憶データ 48">
              <a:extLst>
                <a:ext uri="{FF2B5EF4-FFF2-40B4-BE49-F238E27FC236}">
                  <a16:creationId xmlns:a16="http://schemas.microsoft.com/office/drawing/2014/main" id="{E931344E-3DB4-263C-1255-BA5AE993AB99}"/>
                </a:ext>
              </a:extLst>
            </p:cNvPr>
            <p:cNvSpPr/>
            <p:nvPr/>
          </p:nvSpPr>
          <p:spPr>
            <a:xfrm rot="16200000">
              <a:off x="7354836" y="135096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フローチャート: 記憶データ 49">
              <a:extLst>
                <a:ext uri="{FF2B5EF4-FFF2-40B4-BE49-F238E27FC236}">
                  <a16:creationId xmlns:a16="http://schemas.microsoft.com/office/drawing/2014/main" id="{8155EE6F-222F-264C-4D6A-63A528E18927}"/>
                </a:ext>
              </a:extLst>
            </p:cNvPr>
            <p:cNvSpPr/>
            <p:nvPr/>
          </p:nvSpPr>
          <p:spPr>
            <a:xfrm rot="16200000">
              <a:off x="7354836" y="11256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フローチャート: 記憶データ 50">
              <a:extLst>
                <a:ext uri="{FF2B5EF4-FFF2-40B4-BE49-F238E27FC236}">
                  <a16:creationId xmlns:a16="http://schemas.microsoft.com/office/drawing/2014/main" id="{024886E8-7118-19AE-FBED-0562331F84F5}"/>
                </a:ext>
              </a:extLst>
            </p:cNvPr>
            <p:cNvSpPr/>
            <p:nvPr/>
          </p:nvSpPr>
          <p:spPr>
            <a:xfrm rot="16200000">
              <a:off x="7354835" y="21162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月 51">
              <a:extLst>
                <a:ext uri="{FF2B5EF4-FFF2-40B4-BE49-F238E27FC236}">
                  <a16:creationId xmlns:a16="http://schemas.microsoft.com/office/drawing/2014/main" id="{24BBBE9C-5258-43B8-31A5-5784D827B6EE}"/>
                </a:ext>
              </a:extLst>
            </p:cNvPr>
            <p:cNvSpPr/>
            <p:nvPr/>
          </p:nvSpPr>
          <p:spPr>
            <a:xfrm rot="16200000">
              <a:off x="7334517" y="20959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月 52">
              <a:extLst>
                <a:ext uri="{FF2B5EF4-FFF2-40B4-BE49-F238E27FC236}">
                  <a16:creationId xmlns:a16="http://schemas.microsoft.com/office/drawing/2014/main" id="{0DA5D37B-395B-BDEF-B453-30C6415DA74D}"/>
                </a:ext>
              </a:extLst>
            </p:cNvPr>
            <p:cNvSpPr/>
            <p:nvPr/>
          </p:nvSpPr>
          <p:spPr>
            <a:xfrm rot="16200000">
              <a:off x="7705311" y="-1461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月 53">
              <a:extLst>
                <a:ext uri="{FF2B5EF4-FFF2-40B4-BE49-F238E27FC236}">
                  <a16:creationId xmlns:a16="http://schemas.microsoft.com/office/drawing/2014/main" id="{856977BD-7AD4-1119-F0F4-CC0D47405572}"/>
                </a:ext>
              </a:extLst>
            </p:cNvPr>
            <p:cNvSpPr/>
            <p:nvPr/>
          </p:nvSpPr>
          <p:spPr>
            <a:xfrm rot="16200000">
              <a:off x="7593721" y="2382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月 54">
              <a:extLst>
                <a:ext uri="{FF2B5EF4-FFF2-40B4-BE49-F238E27FC236}">
                  <a16:creationId xmlns:a16="http://schemas.microsoft.com/office/drawing/2014/main" id="{AB94D595-357D-C947-FA45-A1238A647499}"/>
                </a:ext>
              </a:extLst>
            </p:cNvPr>
            <p:cNvSpPr/>
            <p:nvPr/>
          </p:nvSpPr>
          <p:spPr>
            <a:xfrm rot="16200000">
              <a:off x="7473241" y="7732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月 55">
              <a:extLst>
                <a:ext uri="{FF2B5EF4-FFF2-40B4-BE49-F238E27FC236}">
                  <a16:creationId xmlns:a16="http://schemas.microsoft.com/office/drawing/2014/main" id="{5D7BDFAF-BC76-6202-6DE6-9FCAACD82AB9}"/>
                </a:ext>
              </a:extLst>
            </p:cNvPr>
            <p:cNvSpPr/>
            <p:nvPr/>
          </p:nvSpPr>
          <p:spPr>
            <a:xfrm rot="16200000">
              <a:off x="7411661" y="14038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フローチャート: 記憶データ 56">
              <a:extLst>
                <a:ext uri="{FF2B5EF4-FFF2-40B4-BE49-F238E27FC236}">
                  <a16:creationId xmlns:a16="http://schemas.microsoft.com/office/drawing/2014/main" id="{8259C6FA-1D6A-EA32-023F-A033E3675045}"/>
                </a:ext>
              </a:extLst>
            </p:cNvPr>
            <p:cNvSpPr/>
            <p:nvPr/>
          </p:nvSpPr>
          <p:spPr>
            <a:xfrm rot="16200000">
              <a:off x="5461688" y="135096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ローチャート: 記憶データ 57">
              <a:extLst>
                <a:ext uri="{FF2B5EF4-FFF2-40B4-BE49-F238E27FC236}">
                  <a16:creationId xmlns:a16="http://schemas.microsoft.com/office/drawing/2014/main" id="{50B383D8-33B6-4E6A-9E92-364D5662F5C0}"/>
                </a:ext>
              </a:extLst>
            </p:cNvPr>
            <p:cNvSpPr/>
            <p:nvPr/>
          </p:nvSpPr>
          <p:spPr>
            <a:xfrm rot="16200000">
              <a:off x="5461688" y="11256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フローチャート: 記憶データ 58">
              <a:extLst>
                <a:ext uri="{FF2B5EF4-FFF2-40B4-BE49-F238E27FC236}">
                  <a16:creationId xmlns:a16="http://schemas.microsoft.com/office/drawing/2014/main" id="{F327633D-4BFB-A800-BA2D-6732C49F4AD4}"/>
                </a:ext>
              </a:extLst>
            </p:cNvPr>
            <p:cNvSpPr/>
            <p:nvPr/>
          </p:nvSpPr>
          <p:spPr>
            <a:xfrm rot="16200000">
              <a:off x="5461687" y="21162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月 59">
              <a:extLst>
                <a:ext uri="{FF2B5EF4-FFF2-40B4-BE49-F238E27FC236}">
                  <a16:creationId xmlns:a16="http://schemas.microsoft.com/office/drawing/2014/main" id="{1AE52051-30FD-C545-11BA-12EA48B9C24D}"/>
                </a:ext>
              </a:extLst>
            </p:cNvPr>
            <p:cNvSpPr/>
            <p:nvPr/>
          </p:nvSpPr>
          <p:spPr>
            <a:xfrm rot="16200000">
              <a:off x="5441369" y="20959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月 60">
              <a:extLst>
                <a:ext uri="{FF2B5EF4-FFF2-40B4-BE49-F238E27FC236}">
                  <a16:creationId xmlns:a16="http://schemas.microsoft.com/office/drawing/2014/main" id="{E4B56214-D7B2-11D8-4243-833699E4D77E}"/>
                </a:ext>
              </a:extLst>
            </p:cNvPr>
            <p:cNvSpPr/>
            <p:nvPr/>
          </p:nvSpPr>
          <p:spPr>
            <a:xfrm rot="16200000">
              <a:off x="5812163" y="-1461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月 61">
              <a:extLst>
                <a:ext uri="{FF2B5EF4-FFF2-40B4-BE49-F238E27FC236}">
                  <a16:creationId xmlns:a16="http://schemas.microsoft.com/office/drawing/2014/main" id="{21A98C9B-4036-0EFD-B5A0-EBAECE293E7E}"/>
                </a:ext>
              </a:extLst>
            </p:cNvPr>
            <p:cNvSpPr/>
            <p:nvPr/>
          </p:nvSpPr>
          <p:spPr>
            <a:xfrm rot="16200000">
              <a:off x="5700573" y="2382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月 62">
              <a:extLst>
                <a:ext uri="{FF2B5EF4-FFF2-40B4-BE49-F238E27FC236}">
                  <a16:creationId xmlns:a16="http://schemas.microsoft.com/office/drawing/2014/main" id="{1C316BA1-2B5E-5CAE-7633-0F550988B360}"/>
                </a:ext>
              </a:extLst>
            </p:cNvPr>
            <p:cNvSpPr/>
            <p:nvPr/>
          </p:nvSpPr>
          <p:spPr>
            <a:xfrm rot="16200000">
              <a:off x="5580093" y="7732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月 63">
              <a:extLst>
                <a:ext uri="{FF2B5EF4-FFF2-40B4-BE49-F238E27FC236}">
                  <a16:creationId xmlns:a16="http://schemas.microsoft.com/office/drawing/2014/main" id="{8E7649F6-A1B2-8436-20E1-3D78E530CE82}"/>
                </a:ext>
              </a:extLst>
            </p:cNvPr>
            <p:cNvSpPr/>
            <p:nvPr/>
          </p:nvSpPr>
          <p:spPr>
            <a:xfrm rot="16200000">
              <a:off x="5518513" y="14038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フローチャート: 記憶データ 64">
              <a:extLst>
                <a:ext uri="{FF2B5EF4-FFF2-40B4-BE49-F238E27FC236}">
                  <a16:creationId xmlns:a16="http://schemas.microsoft.com/office/drawing/2014/main" id="{D86362E3-CB9F-A64A-C42F-4821BDDAE888}"/>
                </a:ext>
              </a:extLst>
            </p:cNvPr>
            <p:cNvSpPr/>
            <p:nvPr/>
          </p:nvSpPr>
          <p:spPr>
            <a:xfrm rot="16200000">
              <a:off x="3548428" y="1350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フローチャート: 記憶データ 65">
              <a:extLst>
                <a:ext uri="{FF2B5EF4-FFF2-40B4-BE49-F238E27FC236}">
                  <a16:creationId xmlns:a16="http://schemas.microsoft.com/office/drawing/2014/main" id="{BB4392CB-E655-F376-8A81-D75AAA3EBAB4}"/>
                </a:ext>
              </a:extLst>
            </p:cNvPr>
            <p:cNvSpPr/>
            <p:nvPr/>
          </p:nvSpPr>
          <p:spPr>
            <a:xfrm rot="16200000">
              <a:off x="3548428" y="112569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フローチャート: 記憶データ 66">
              <a:extLst>
                <a:ext uri="{FF2B5EF4-FFF2-40B4-BE49-F238E27FC236}">
                  <a16:creationId xmlns:a16="http://schemas.microsoft.com/office/drawing/2014/main" id="{8F3021B9-69FF-4E2B-6C03-74DB8FC62F7C}"/>
                </a:ext>
              </a:extLst>
            </p:cNvPr>
            <p:cNvSpPr/>
            <p:nvPr/>
          </p:nvSpPr>
          <p:spPr>
            <a:xfrm rot="16200000">
              <a:off x="3548427" y="2116290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月 67">
              <a:extLst>
                <a:ext uri="{FF2B5EF4-FFF2-40B4-BE49-F238E27FC236}">
                  <a16:creationId xmlns:a16="http://schemas.microsoft.com/office/drawing/2014/main" id="{477AD767-9EED-BD7C-BBC9-47E20BE4E727}"/>
                </a:ext>
              </a:extLst>
            </p:cNvPr>
            <p:cNvSpPr/>
            <p:nvPr/>
          </p:nvSpPr>
          <p:spPr>
            <a:xfrm rot="16200000">
              <a:off x="3528109" y="2095969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月 68">
              <a:extLst>
                <a:ext uri="{FF2B5EF4-FFF2-40B4-BE49-F238E27FC236}">
                  <a16:creationId xmlns:a16="http://schemas.microsoft.com/office/drawing/2014/main" id="{40030DAE-25BE-7153-9AA2-397440808859}"/>
                </a:ext>
              </a:extLst>
            </p:cNvPr>
            <p:cNvSpPr/>
            <p:nvPr/>
          </p:nvSpPr>
          <p:spPr>
            <a:xfrm rot="16200000">
              <a:off x="3898903" y="-146130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月 69">
              <a:extLst>
                <a:ext uri="{FF2B5EF4-FFF2-40B4-BE49-F238E27FC236}">
                  <a16:creationId xmlns:a16="http://schemas.microsoft.com/office/drawing/2014/main" id="{7A9617F1-642B-5BC2-9736-589F570909E6}"/>
                </a:ext>
              </a:extLst>
            </p:cNvPr>
            <p:cNvSpPr/>
            <p:nvPr/>
          </p:nvSpPr>
          <p:spPr>
            <a:xfrm rot="16200000">
              <a:off x="3787313" y="238283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月 70">
              <a:extLst>
                <a:ext uri="{FF2B5EF4-FFF2-40B4-BE49-F238E27FC236}">
                  <a16:creationId xmlns:a16="http://schemas.microsoft.com/office/drawing/2014/main" id="{48E3B6E6-E06F-C2BE-BA63-0FCEC1E8BD0C}"/>
                </a:ext>
              </a:extLst>
            </p:cNvPr>
            <p:cNvSpPr/>
            <p:nvPr/>
          </p:nvSpPr>
          <p:spPr>
            <a:xfrm rot="16200000">
              <a:off x="3666833" y="773241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月 71">
              <a:extLst>
                <a:ext uri="{FF2B5EF4-FFF2-40B4-BE49-F238E27FC236}">
                  <a16:creationId xmlns:a16="http://schemas.microsoft.com/office/drawing/2014/main" id="{9B59AE10-1B45-2885-993D-5637C8C0F826}"/>
                </a:ext>
              </a:extLst>
            </p:cNvPr>
            <p:cNvSpPr/>
            <p:nvPr/>
          </p:nvSpPr>
          <p:spPr>
            <a:xfrm rot="16200000">
              <a:off x="3605253" y="1403832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6498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F5283-D7E1-AEB2-A71C-E727B6062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75FE3B95-B5C2-CD1E-4006-A10C141FD675}"/>
              </a:ext>
            </a:extLst>
          </p:cNvPr>
          <p:cNvGrpSpPr/>
          <p:nvPr/>
        </p:nvGrpSpPr>
        <p:grpSpPr>
          <a:xfrm>
            <a:off x="3027680" y="879157"/>
            <a:ext cx="5892802" cy="3249608"/>
            <a:chOff x="2987040" y="198437"/>
            <a:chExt cx="5892802" cy="3249608"/>
          </a:xfrm>
        </p:grpSpPr>
        <p:sp>
          <p:nvSpPr>
            <p:cNvPr id="4" name="円柱 3">
              <a:extLst>
                <a:ext uri="{FF2B5EF4-FFF2-40B4-BE49-F238E27FC236}">
                  <a16:creationId xmlns:a16="http://schemas.microsoft.com/office/drawing/2014/main" id="{26C584B0-9358-9A9D-917E-1B64C5C10F12}"/>
                </a:ext>
              </a:extLst>
            </p:cNvPr>
            <p:cNvSpPr/>
            <p:nvPr/>
          </p:nvSpPr>
          <p:spPr>
            <a:xfrm>
              <a:off x="2987040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柱 4">
              <a:extLst>
                <a:ext uri="{FF2B5EF4-FFF2-40B4-BE49-F238E27FC236}">
                  <a16:creationId xmlns:a16="http://schemas.microsoft.com/office/drawing/2014/main" id="{FE6EAB55-8092-8F4A-B11C-3263D381D5BC}"/>
                </a:ext>
              </a:extLst>
            </p:cNvPr>
            <p:cNvSpPr/>
            <p:nvPr/>
          </p:nvSpPr>
          <p:spPr>
            <a:xfrm>
              <a:off x="8666482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柱 5">
              <a:extLst>
                <a:ext uri="{FF2B5EF4-FFF2-40B4-BE49-F238E27FC236}">
                  <a16:creationId xmlns:a16="http://schemas.microsoft.com/office/drawing/2014/main" id="{D083827D-BE6D-8B77-04EF-C73DBA242B39}"/>
                </a:ext>
              </a:extLst>
            </p:cNvPr>
            <p:cNvSpPr/>
            <p:nvPr/>
          </p:nvSpPr>
          <p:spPr>
            <a:xfrm>
              <a:off x="4880187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柱 6">
              <a:extLst>
                <a:ext uri="{FF2B5EF4-FFF2-40B4-BE49-F238E27FC236}">
                  <a16:creationId xmlns:a16="http://schemas.microsoft.com/office/drawing/2014/main" id="{D3A39017-770B-70A0-6068-74DE4E53982D}"/>
                </a:ext>
              </a:extLst>
            </p:cNvPr>
            <p:cNvSpPr/>
            <p:nvPr/>
          </p:nvSpPr>
          <p:spPr>
            <a:xfrm>
              <a:off x="6773334" y="2032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ローチャート: 記憶データ 14">
              <a:extLst>
                <a:ext uri="{FF2B5EF4-FFF2-40B4-BE49-F238E27FC236}">
                  <a16:creationId xmlns:a16="http://schemas.microsoft.com/office/drawing/2014/main" id="{2383AF2E-FAA2-57EA-2594-E0E3A4E83AEB}"/>
                </a:ext>
              </a:extLst>
            </p:cNvPr>
            <p:cNvSpPr/>
            <p:nvPr/>
          </p:nvSpPr>
          <p:spPr>
            <a:xfrm rot="16200000">
              <a:off x="7202436" y="-1730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ローチャート: 記憶データ 15">
              <a:extLst>
                <a:ext uri="{FF2B5EF4-FFF2-40B4-BE49-F238E27FC236}">
                  <a16:creationId xmlns:a16="http://schemas.microsoft.com/office/drawing/2014/main" id="{C7FF6182-B97C-6F75-7D4F-C8B3B3B9DCC4}"/>
                </a:ext>
              </a:extLst>
            </p:cNvPr>
            <p:cNvSpPr/>
            <p:nvPr/>
          </p:nvSpPr>
          <p:spPr>
            <a:xfrm rot="16200000">
              <a:off x="7202436" y="9732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記憶データ 16">
              <a:extLst>
                <a:ext uri="{FF2B5EF4-FFF2-40B4-BE49-F238E27FC236}">
                  <a16:creationId xmlns:a16="http://schemas.microsoft.com/office/drawing/2014/main" id="{E496B238-A403-C262-5E71-A678948F47BF}"/>
                </a:ext>
              </a:extLst>
            </p:cNvPr>
            <p:cNvSpPr/>
            <p:nvPr/>
          </p:nvSpPr>
          <p:spPr>
            <a:xfrm rot="16200000">
              <a:off x="7202435" y="19638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月 27">
              <a:extLst>
                <a:ext uri="{FF2B5EF4-FFF2-40B4-BE49-F238E27FC236}">
                  <a16:creationId xmlns:a16="http://schemas.microsoft.com/office/drawing/2014/main" id="{09D1935E-35DF-BCCF-AC2B-2537AEC4E627}"/>
                </a:ext>
              </a:extLst>
            </p:cNvPr>
            <p:cNvSpPr/>
            <p:nvPr/>
          </p:nvSpPr>
          <p:spPr>
            <a:xfrm rot="16200000">
              <a:off x="7182117" y="19435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月 17">
              <a:extLst>
                <a:ext uri="{FF2B5EF4-FFF2-40B4-BE49-F238E27FC236}">
                  <a16:creationId xmlns:a16="http://schemas.microsoft.com/office/drawing/2014/main" id="{DE9E3CC5-CD84-5502-CCB0-13120AA75AF1}"/>
                </a:ext>
              </a:extLst>
            </p:cNvPr>
            <p:cNvSpPr/>
            <p:nvPr/>
          </p:nvSpPr>
          <p:spPr>
            <a:xfrm rot="16200000">
              <a:off x="7552911" y="-2985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月 21">
              <a:extLst>
                <a:ext uri="{FF2B5EF4-FFF2-40B4-BE49-F238E27FC236}">
                  <a16:creationId xmlns:a16="http://schemas.microsoft.com/office/drawing/2014/main" id="{39C4B635-743A-9695-478E-50314F76EFFE}"/>
                </a:ext>
              </a:extLst>
            </p:cNvPr>
            <p:cNvSpPr/>
            <p:nvPr/>
          </p:nvSpPr>
          <p:spPr>
            <a:xfrm rot="16200000">
              <a:off x="7441321" y="858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月 23">
              <a:extLst>
                <a:ext uri="{FF2B5EF4-FFF2-40B4-BE49-F238E27FC236}">
                  <a16:creationId xmlns:a16="http://schemas.microsoft.com/office/drawing/2014/main" id="{81252F1F-8A5F-782D-80F5-9A06BE67A6A0}"/>
                </a:ext>
              </a:extLst>
            </p:cNvPr>
            <p:cNvSpPr/>
            <p:nvPr/>
          </p:nvSpPr>
          <p:spPr>
            <a:xfrm rot="16200000">
              <a:off x="7320841" y="6208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月 24">
              <a:extLst>
                <a:ext uri="{FF2B5EF4-FFF2-40B4-BE49-F238E27FC236}">
                  <a16:creationId xmlns:a16="http://schemas.microsoft.com/office/drawing/2014/main" id="{1AA03DBD-CDED-31BF-DA6B-0709E9A1F632}"/>
                </a:ext>
              </a:extLst>
            </p:cNvPr>
            <p:cNvSpPr/>
            <p:nvPr/>
          </p:nvSpPr>
          <p:spPr>
            <a:xfrm rot="16200000">
              <a:off x="7259261" y="12514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ローチャート: 記憶データ 28">
              <a:extLst>
                <a:ext uri="{FF2B5EF4-FFF2-40B4-BE49-F238E27FC236}">
                  <a16:creationId xmlns:a16="http://schemas.microsoft.com/office/drawing/2014/main" id="{77F9E560-8F20-9A69-E559-4D3385493078}"/>
                </a:ext>
              </a:extLst>
            </p:cNvPr>
            <p:cNvSpPr/>
            <p:nvPr/>
          </p:nvSpPr>
          <p:spPr>
            <a:xfrm rot="16200000">
              <a:off x="5309288" y="-1730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ローチャート: 記憶データ 29">
              <a:extLst>
                <a:ext uri="{FF2B5EF4-FFF2-40B4-BE49-F238E27FC236}">
                  <a16:creationId xmlns:a16="http://schemas.microsoft.com/office/drawing/2014/main" id="{A8B76813-49D9-D14D-06F0-F89F67A68967}"/>
                </a:ext>
              </a:extLst>
            </p:cNvPr>
            <p:cNvSpPr/>
            <p:nvPr/>
          </p:nvSpPr>
          <p:spPr>
            <a:xfrm rot="16200000">
              <a:off x="5309288" y="9732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記憶データ 30">
              <a:extLst>
                <a:ext uri="{FF2B5EF4-FFF2-40B4-BE49-F238E27FC236}">
                  <a16:creationId xmlns:a16="http://schemas.microsoft.com/office/drawing/2014/main" id="{58B1D3DF-374A-ECCE-0D90-138BC3E0A4ED}"/>
                </a:ext>
              </a:extLst>
            </p:cNvPr>
            <p:cNvSpPr/>
            <p:nvPr/>
          </p:nvSpPr>
          <p:spPr>
            <a:xfrm rot="16200000">
              <a:off x="5309287" y="19638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月 31">
              <a:extLst>
                <a:ext uri="{FF2B5EF4-FFF2-40B4-BE49-F238E27FC236}">
                  <a16:creationId xmlns:a16="http://schemas.microsoft.com/office/drawing/2014/main" id="{9E018A4C-1059-8287-C243-AF8FA27E933B}"/>
                </a:ext>
              </a:extLst>
            </p:cNvPr>
            <p:cNvSpPr/>
            <p:nvPr/>
          </p:nvSpPr>
          <p:spPr>
            <a:xfrm rot="16200000">
              <a:off x="5288969" y="19435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月 32">
              <a:extLst>
                <a:ext uri="{FF2B5EF4-FFF2-40B4-BE49-F238E27FC236}">
                  <a16:creationId xmlns:a16="http://schemas.microsoft.com/office/drawing/2014/main" id="{72D7908C-ACC0-74D8-2128-3FBD5A0CCFE7}"/>
                </a:ext>
              </a:extLst>
            </p:cNvPr>
            <p:cNvSpPr/>
            <p:nvPr/>
          </p:nvSpPr>
          <p:spPr>
            <a:xfrm rot="16200000">
              <a:off x="5659763" y="-2985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月 33">
              <a:extLst>
                <a:ext uri="{FF2B5EF4-FFF2-40B4-BE49-F238E27FC236}">
                  <a16:creationId xmlns:a16="http://schemas.microsoft.com/office/drawing/2014/main" id="{BB9722F6-4DE9-D678-5AE9-5837AF220CC1}"/>
                </a:ext>
              </a:extLst>
            </p:cNvPr>
            <p:cNvSpPr/>
            <p:nvPr/>
          </p:nvSpPr>
          <p:spPr>
            <a:xfrm rot="16200000">
              <a:off x="5548173" y="858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月 34">
              <a:extLst>
                <a:ext uri="{FF2B5EF4-FFF2-40B4-BE49-F238E27FC236}">
                  <a16:creationId xmlns:a16="http://schemas.microsoft.com/office/drawing/2014/main" id="{8FD4E6BD-4F6E-1244-72A0-9FE87E01468B}"/>
                </a:ext>
              </a:extLst>
            </p:cNvPr>
            <p:cNvSpPr/>
            <p:nvPr/>
          </p:nvSpPr>
          <p:spPr>
            <a:xfrm rot="16200000">
              <a:off x="5427693" y="6208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月 35">
              <a:extLst>
                <a:ext uri="{FF2B5EF4-FFF2-40B4-BE49-F238E27FC236}">
                  <a16:creationId xmlns:a16="http://schemas.microsoft.com/office/drawing/2014/main" id="{FF2BB6C6-6DDB-3593-B348-A0540B18E112}"/>
                </a:ext>
              </a:extLst>
            </p:cNvPr>
            <p:cNvSpPr/>
            <p:nvPr/>
          </p:nvSpPr>
          <p:spPr>
            <a:xfrm rot="16200000">
              <a:off x="5366113" y="12514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フローチャート: 記憶データ 36">
              <a:extLst>
                <a:ext uri="{FF2B5EF4-FFF2-40B4-BE49-F238E27FC236}">
                  <a16:creationId xmlns:a16="http://schemas.microsoft.com/office/drawing/2014/main" id="{73733219-ACE4-3ECE-3747-A41681DDD16A}"/>
                </a:ext>
              </a:extLst>
            </p:cNvPr>
            <p:cNvSpPr/>
            <p:nvPr/>
          </p:nvSpPr>
          <p:spPr>
            <a:xfrm rot="16200000">
              <a:off x="3396028" y="-1730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記憶データ 37">
              <a:extLst>
                <a:ext uri="{FF2B5EF4-FFF2-40B4-BE49-F238E27FC236}">
                  <a16:creationId xmlns:a16="http://schemas.microsoft.com/office/drawing/2014/main" id="{A6FF01B2-ADAF-331D-7315-D5D567165B64}"/>
                </a:ext>
              </a:extLst>
            </p:cNvPr>
            <p:cNvSpPr/>
            <p:nvPr/>
          </p:nvSpPr>
          <p:spPr>
            <a:xfrm rot="16200000">
              <a:off x="3396028" y="97329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ローチャート: 記憶データ 38">
              <a:extLst>
                <a:ext uri="{FF2B5EF4-FFF2-40B4-BE49-F238E27FC236}">
                  <a16:creationId xmlns:a16="http://schemas.microsoft.com/office/drawing/2014/main" id="{EBC10987-F5AC-B2B3-3949-956FE89D6DA9}"/>
                </a:ext>
              </a:extLst>
            </p:cNvPr>
            <p:cNvSpPr/>
            <p:nvPr/>
          </p:nvSpPr>
          <p:spPr>
            <a:xfrm rot="16200000">
              <a:off x="3396027" y="1963890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月 39">
              <a:extLst>
                <a:ext uri="{FF2B5EF4-FFF2-40B4-BE49-F238E27FC236}">
                  <a16:creationId xmlns:a16="http://schemas.microsoft.com/office/drawing/2014/main" id="{CC2220B8-C104-A8DF-D5C3-25C2E4D78F50}"/>
                </a:ext>
              </a:extLst>
            </p:cNvPr>
            <p:cNvSpPr/>
            <p:nvPr/>
          </p:nvSpPr>
          <p:spPr>
            <a:xfrm rot="16200000">
              <a:off x="3375709" y="1943569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月 40">
              <a:extLst>
                <a:ext uri="{FF2B5EF4-FFF2-40B4-BE49-F238E27FC236}">
                  <a16:creationId xmlns:a16="http://schemas.microsoft.com/office/drawing/2014/main" id="{9B9D78A0-9EF6-093F-5A26-73A770F1F50F}"/>
                </a:ext>
              </a:extLst>
            </p:cNvPr>
            <p:cNvSpPr/>
            <p:nvPr/>
          </p:nvSpPr>
          <p:spPr>
            <a:xfrm rot="16200000">
              <a:off x="3746503" y="-298530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月 41">
              <a:extLst>
                <a:ext uri="{FF2B5EF4-FFF2-40B4-BE49-F238E27FC236}">
                  <a16:creationId xmlns:a16="http://schemas.microsoft.com/office/drawing/2014/main" id="{CA3A912A-11F5-9BD4-72C7-35E1EB2CACBF}"/>
                </a:ext>
              </a:extLst>
            </p:cNvPr>
            <p:cNvSpPr/>
            <p:nvPr/>
          </p:nvSpPr>
          <p:spPr>
            <a:xfrm rot="16200000">
              <a:off x="3634913" y="85883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月 42">
              <a:extLst>
                <a:ext uri="{FF2B5EF4-FFF2-40B4-BE49-F238E27FC236}">
                  <a16:creationId xmlns:a16="http://schemas.microsoft.com/office/drawing/2014/main" id="{28DB2943-0AD8-4825-A00E-C3372F9E70E6}"/>
                </a:ext>
              </a:extLst>
            </p:cNvPr>
            <p:cNvSpPr/>
            <p:nvPr/>
          </p:nvSpPr>
          <p:spPr>
            <a:xfrm rot="16200000">
              <a:off x="3514433" y="620841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月 43">
              <a:extLst>
                <a:ext uri="{FF2B5EF4-FFF2-40B4-BE49-F238E27FC236}">
                  <a16:creationId xmlns:a16="http://schemas.microsoft.com/office/drawing/2014/main" id="{8DCCF363-892E-C896-7571-BA3AFB9F0B88}"/>
                </a:ext>
              </a:extLst>
            </p:cNvPr>
            <p:cNvSpPr/>
            <p:nvPr/>
          </p:nvSpPr>
          <p:spPr>
            <a:xfrm rot="16200000">
              <a:off x="3452853" y="1251432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FCE5BFEC-C934-0040-781E-B7E7D25D999A}"/>
              </a:ext>
            </a:extLst>
          </p:cNvPr>
          <p:cNvGrpSpPr/>
          <p:nvPr/>
        </p:nvGrpSpPr>
        <p:grpSpPr>
          <a:xfrm>
            <a:off x="1967502" y="971797"/>
            <a:ext cx="1160121" cy="5280661"/>
            <a:chOff x="1969681" y="982979"/>
            <a:chExt cx="1160121" cy="5280661"/>
          </a:xfrm>
        </p:grpSpPr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18634F38-7A7A-774C-0FB1-F634691C0988}"/>
                </a:ext>
              </a:extLst>
            </p:cNvPr>
            <p:cNvSpPr/>
            <p:nvPr/>
          </p:nvSpPr>
          <p:spPr>
            <a:xfrm rot="16200000" flipV="1">
              <a:off x="842150" y="2901566"/>
              <a:ext cx="4206239" cy="369065"/>
            </a:xfrm>
            <a:prstGeom prst="parallelogram">
              <a:avLst>
                <a:gd name="adj" fmla="val 24798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円柱 147">
              <a:extLst>
                <a:ext uri="{FF2B5EF4-FFF2-40B4-BE49-F238E27FC236}">
                  <a16:creationId xmlns:a16="http://schemas.microsoft.com/office/drawing/2014/main" id="{1003ACE3-A14B-3FCD-0AC0-FD74370EF730}"/>
                </a:ext>
              </a:extLst>
            </p:cNvPr>
            <p:cNvSpPr/>
            <p:nvPr/>
          </p:nvSpPr>
          <p:spPr>
            <a:xfrm>
              <a:off x="2235443" y="2706106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円柱 148">
              <a:extLst>
                <a:ext uri="{FF2B5EF4-FFF2-40B4-BE49-F238E27FC236}">
                  <a16:creationId xmlns:a16="http://schemas.microsoft.com/office/drawing/2014/main" id="{E8C5069B-8351-3D33-1789-6A01E40934D8}"/>
                </a:ext>
              </a:extLst>
            </p:cNvPr>
            <p:cNvSpPr/>
            <p:nvPr/>
          </p:nvSpPr>
          <p:spPr>
            <a:xfrm>
              <a:off x="2620293" y="1807116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59BE9A43-9699-6DF4-8860-FBA0692B0241}"/>
                </a:ext>
              </a:extLst>
            </p:cNvPr>
            <p:cNvSpPr/>
            <p:nvPr/>
          </p:nvSpPr>
          <p:spPr>
            <a:xfrm rot="16200000" flipV="1">
              <a:off x="421064" y="4345957"/>
              <a:ext cx="3466300" cy="369065"/>
            </a:xfrm>
            <a:prstGeom prst="parallelogram">
              <a:avLst>
                <a:gd name="adj" fmla="val 2314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94CF3B68-0ED8-2051-51CC-6C0A6FC4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900" y="-571509"/>
            <a:ext cx="2047884" cy="42984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B7B79657-AE99-F754-FEDC-DAEF3F844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850" y="-571509"/>
            <a:ext cx="2047884" cy="4298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6BAF414-C74D-CC40-8892-1B76CF5C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683" y="352600"/>
            <a:ext cx="2047884" cy="42984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320BD1C-7F61-74F5-BF97-8165D771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03" y="947493"/>
            <a:ext cx="2047884" cy="42984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51162D8-A839-957C-F537-80FFC2CF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26" y="1170480"/>
            <a:ext cx="2047884" cy="4298400"/>
          </a:xfrm>
          <a:prstGeom prst="rect">
            <a:avLst/>
          </a:prstGeom>
        </p:spPr>
      </p:pic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E922DDE4-6D96-45C5-1459-133C826104C7}"/>
              </a:ext>
            </a:extLst>
          </p:cNvPr>
          <p:cNvGrpSpPr/>
          <p:nvPr/>
        </p:nvGrpSpPr>
        <p:grpSpPr>
          <a:xfrm>
            <a:off x="7555448" y="879157"/>
            <a:ext cx="1365034" cy="5738881"/>
            <a:chOff x="9720150" y="752989"/>
            <a:chExt cx="1365034" cy="5738881"/>
          </a:xfrm>
        </p:grpSpPr>
        <p:sp>
          <p:nvSpPr>
            <p:cNvPr id="78" name="月 77">
              <a:extLst>
                <a:ext uri="{FF2B5EF4-FFF2-40B4-BE49-F238E27FC236}">
                  <a16:creationId xmlns:a16="http://schemas.microsoft.com/office/drawing/2014/main" id="{FB8FF0C6-9B42-0813-15A6-E6859CDF71D0}"/>
                </a:ext>
              </a:extLst>
            </p:cNvPr>
            <p:cNvSpPr/>
            <p:nvPr/>
          </p:nvSpPr>
          <p:spPr>
            <a:xfrm rot="11959453">
              <a:off x="10362916" y="3722011"/>
              <a:ext cx="276767" cy="2660533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7" name="平行四辺形 76">
              <a:extLst>
                <a:ext uri="{FF2B5EF4-FFF2-40B4-BE49-F238E27FC236}">
                  <a16:creationId xmlns:a16="http://schemas.microsoft.com/office/drawing/2014/main" id="{E9414DBC-0C94-C5A0-2AE1-AF026F03D802}"/>
                </a:ext>
              </a:extLst>
            </p:cNvPr>
            <p:cNvSpPr/>
            <p:nvPr/>
          </p:nvSpPr>
          <p:spPr>
            <a:xfrm rot="16200000" flipV="1">
              <a:off x="7935372" y="3369110"/>
              <a:ext cx="4945890" cy="936414"/>
            </a:xfrm>
            <a:prstGeom prst="parallelogram">
              <a:avLst>
                <a:gd name="adj" fmla="val 2723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月 79">
              <a:extLst>
                <a:ext uri="{FF2B5EF4-FFF2-40B4-BE49-F238E27FC236}">
                  <a16:creationId xmlns:a16="http://schemas.microsoft.com/office/drawing/2014/main" id="{8292D1DD-FFF0-E2C7-4ADF-7CBD3B909734}"/>
                </a:ext>
              </a:extLst>
            </p:cNvPr>
            <p:cNvSpPr/>
            <p:nvPr/>
          </p:nvSpPr>
          <p:spPr>
            <a:xfrm rot="12002418">
              <a:off x="10363804" y="1054315"/>
              <a:ext cx="276767" cy="2533274"/>
            </a:xfrm>
            <a:prstGeom prst="moon">
              <a:avLst>
                <a:gd name="adj" fmla="val 7015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直角三角形 80">
              <a:extLst>
                <a:ext uri="{FF2B5EF4-FFF2-40B4-BE49-F238E27FC236}">
                  <a16:creationId xmlns:a16="http://schemas.microsoft.com/office/drawing/2014/main" id="{18212D4C-82EF-3D3C-D976-D2ED37DF2EBD}"/>
                </a:ext>
              </a:extLst>
            </p:cNvPr>
            <p:cNvSpPr/>
            <p:nvPr/>
          </p:nvSpPr>
          <p:spPr>
            <a:xfrm rot="16200000">
              <a:off x="10558829" y="980510"/>
              <a:ext cx="519929" cy="11546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二等辺三角形 83">
              <a:extLst>
                <a:ext uri="{FF2B5EF4-FFF2-40B4-BE49-F238E27FC236}">
                  <a16:creationId xmlns:a16="http://schemas.microsoft.com/office/drawing/2014/main" id="{ABA2B4D9-4A51-57F9-971A-173F3A845E4A}"/>
                </a:ext>
              </a:extLst>
            </p:cNvPr>
            <p:cNvSpPr/>
            <p:nvPr/>
          </p:nvSpPr>
          <p:spPr>
            <a:xfrm rot="17893027">
              <a:off x="9608722" y="3365714"/>
              <a:ext cx="893686" cy="216999"/>
            </a:xfrm>
            <a:prstGeom prst="triangle">
              <a:avLst>
                <a:gd name="adj" fmla="val 4450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3" name="月 92">
              <a:extLst>
                <a:ext uri="{FF2B5EF4-FFF2-40B4-BE49-F238E27FC236}">
                  <a16:creationId xmlns:a16="http://schemas.microsoft.com/office/drawing/2014/main" id="{72BFB2CF-2D3A-762F-C087-53C8C7FABFB5}"/>
                </a:ext>
              </a:extLst>
            </p:cNvPr>
            <p:cNvSpPr/>
            <p:nvPr/>
          </p:nvSpPr>
          <p:spPr>
            <a:xfrm rot="12115564">
              <a:off x="10321845" y="3450857"/>
              <a:ext cx="474545" cy="1997788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月 93">
              <a:extLst>
                <a:ext uri="{FF2B5EF4-FFF2-40B4-BE49-F238E27FC236}">
                  <a16:creationId xmlns:a16="http://schemas.microsoft.com/office/drawing/2014/main" id="{D9593D93-A9CC-C985-82A7-3BE43D205820}"/>
                </a:ext>
              </a:extLst>
            </p:cNvPr>
            <p:cNvSpPr/>
            <p:nvPr/>
          </p:nvSpPr>
          <p:spPr>
            <a:xfrm rot="12115564">
              <a:off x="10359979" y="2622174"/>
              <a:ext cx="474545" cy="2281583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月 94">
              <a:extLst>
                <a:ext uri="{FF2B5EF4-FFF2-40B4-BE49-F238E27FC236}">
                  <a16:creationId xmlns:a16="http://schemas.microsoft.com/office/drawing/2014/main" id="{4F8F2104-2100-C0E7-67EA-E95401AD3E62}"/>
                </a:ext>
              </a:extLst>
            </p:cNvPr>
            <p:cNvSpPr/>
            <p:nvPr/>
          </p:nvSpPr>
          <p:spPr>
            <a:xfrm rot="12115564">
              <a:off x="10371399" y="1875314"/>
              <a:ext cx="474545" cy="2433454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月 95">
              <a:extLst>
                <a:ext uri="{FF2B5EF4-FFF2-40B4-BE49-F238E27FC236}">
                  <a16:creationId xmlns:a16="http://schemas.microsoft.com/office/drawing/2014/main" id="{9DCD860E-6E6E-7BF8-46B7-ACAE8B1B587E}"/>
                </a:ext>
              </a:extLst>
            </p:cNvPr>
            <p:cNvSpPr/>
            <p:nvPr/>
          </p:nvSpPr>
          <p:spPr>
            <a:xfrm rot="12115564">
              <a:off x="10397413" y="1181915"/>
              <a:ext cx="474545" cy="2473242"/>
            </a:xfrm>
            <a:prstGeom prst="moon">
              <a:avLst>
                <a:gd name="adj" fmla="val 58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03200" dist="88900" dir="90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柱 88">
              <a:extLst>
                <a:ext uri="{FF2B5EF4-FFF2-40B4-BE49-F238E27FC236}">
                  <a16:creationId xmlns:a16="http://schemas.microsoft.com/office/drawing/2014/main" id="{11BF4D6E-2946-80C0-09EE-F315707C8BE4}"/>
                </a:ext>
              </a:extLst>
            </p:cNvPr>
            <p:cNvSpPr/>
            <p:nvPr/>
          </p:nvSpPr>
          <p:spPr>
            <a:xfrm>
              <a:off x="10871824" y="752989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円柱 121">
              <a:extLst>
                <a:ext uri="{FF2B5EF4-FFF2-40B4-BE49-F238E27FC236}">
                  <a16:creationId xmlns:a16="http://schemas.microsoft.com/office/drawing/2014/main" id="{D52CACA1-0C25-675A-BF5C-C833CA6A8E40}"/>
                </a:ext>
              </a:extLst>
            </p:cNvPr>
            <p:cNvSpPr/>
            <p:nvPr/>
          </p:nvSpPr>
          <p:spPr>
            <a:xfrm>
              <a:off x="9720150" y="340323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70B907C2-8373-E8DF-FA2A-DEB3268909B1}"/>
              </a:ext>
            </a:extLst>
          </p:cNvPr>
          <p:cNvGrpSpPr/>
          <p:nvPr/>
        </p:nvGrpSpPr>
        <p:grpSpPr>
          <a:xfrm>
            <a:off x="1874199" y="3527638"/>
            <a:ext cx="5892802" cy="3249608"/>
            <a:chOff x="3139440" y="350837"/>
            <a:chExt cx="5892802" cy="3249608"/>
          </a:xfrm>
        </p:grpSpPr>
        <p:sp>
          <p:nvSpPr>
            <p:cNvPr id="45" name="円柱 44">
              <a:extLst>
                <a:ext uri="{FF2B5EF4-FFF2-40B4-BE49-F238E27FC236}">
                  <a16:creationId xmlns:a16="http://schemas.microsoft.com/office/drawing/2014/main" id="{85CDFCFD-7689-E2F6-6E0D-1CD8F1027246}"/>
                </a:ext>
              </a:extLst>
            </p:cNvPr>
            <p:cNvSpPr/>
            <p:nvPr/>
          </p:nvSpPr>
          <p:spPr>
            <a:xfrm>
              <a:off x="3139440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柱 45">
              <a:extLst>
                <a:ext uri="{FF2B5EF4-FFF2-40B4-BE49-F238E27FC236}">
                  <a16:creationId xmlns:a16="http://schemas.microsoft.com/office/drawing/2014/main" id="{B46EEA32-F05E-E4CD-4987-3016FE5F8BDD}"/>
                </a:ext>
              </a:extLst>
            </p:cNvPr>
            <p:cNvSpPr/>
            <p:nvPr/>
          </p:nvSpPr>
          <p:spPr>
            <a:xfrm>
              <a:off x="8818882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200435E3-DF60-6B50-015A-A60E5530C471}"/>
                </a:ext>
              </a:extLst>
            </p:cNvPr>
            <p:cNvSpPr/>
            <p:nvPr/>
          </p:nvSpPr>
          <p:spPr>
            <a:xfrm>
              <a:off x="5032587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柱 47">
              <a:extLst>
                <a:ext uri="{FF2B5EF4-FFF2-40B4-BE49-F238E27FC236}">
                  <a16:creationId xmlns:a16="http://schemas.microsoft.com/office/drawing/2014/main" id="{29A65383-97E6-72D2-91D4-0A09A0944C54}"/>
                </a:ext>
              </a:extLst>
            </p:cNvPr>
            <p:cNvSpPr/>
            <p:nvPr/>
          </p:nvSpPr>
          <p:spPr>
            <a:xfrm>
              <a:off x="6925734" y="355600"/>
              <a:ext cx="213360" cy="3088640"/>
            </a:xfrm>
            <a:prstGeom prst="can">
              <a:avLst>
                <a:gd name="adj" fmla="val 4523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90500" dist="50800" dir="27000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フローチャート: 記憶データ 48">
              <a:extLst>
                <a:ext uri="{FF2B5EF4-FFF2-40B4-BE49-F238E27FC236}">
                  <a16:creationId xmlns:a16="http://schemas.microsoft.com/office/drawing/2014/main" id="{99EAA34A-FF1B-5C3F-B0F3-8DF6F1E17DCB}"/>
                </a:ext>
              </a:extLst>
            </p:cNvPr>
            <p:cNvSpPr/>
            <p:nvPr/>
          </p:nvSpPr>
          <p:spPr>
            <a:xfrm rot="16200000">
              <a:off x="7354836" y="135096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フローチャート: 記憶データ 49">
              <a:extLst>
                <a:ext uri="{FF2B5EF4-FFF2-40B4-BE49-F238E27FC236}">
                  <a16:creationId xmlns:a16="http://schemas.microsoft.com/office/drawing/2014/main" id="{D07D6468-09E6-A8E0-6C83-2E80B3987FC8}"/>
                </a:ext>
              </a:extLst>
            </p:cNvPr>
            <p:cNvSpPr/>
            <p:nvPr/>
          </p:nvSpPr>
          <p:spPr>
            <a:xfrm rot="16200000">
              <a:off x="7354836" y="11256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フローチャート: 記憶データ 50">
              <a:extLst>
                <a:ext uri="{FF2B5EF4-FFF2-40B4-BE49-F238E27FC236}">
                  <a16:creationId xmlns:a16="http://schemas.microsoft.com/office/drawing/2014/main" id="{B78C433E-7717-252F-DE0E-639D911241C6}"/>
                </a:ext>
              </a:extLst>
            </p:cNvPr>
            <p:cNvSpPr/>
            <p:nvPr/>
          </p:nvSpPr>
          <p:spPr>
            <a:xfrm rot="16200000">
              <a:off x="7354835" y="21162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月 51">
              <a:extLst>
                <a:ext uri="{FF2B5EF4-FFF2-40B4-BE49-F238E27FC236}">
                  <a16:creationId xmlns:a16="http://schemas.microsoft.com/office/drawing/2014/main" id="{8A2B5F20-B390-63D8-1E23-BAFE887D8365}"/>
                </a:ext>
              </a:extLst>
            </p:cNvPr>
            <p:cNvSpPr/>
            <p:nvPr/>
          </p:nvSpPr>
          <p:spPr>
            <a:xfrm rot="16200000">
              <a:off x="7334517" y="20959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月 52">
              <a:extLst>
                <a:ext uri="{FF2B5EF4-FFF2-40B4-BE49-F238E27FC236}">
                  <a16:creationId xmlns:a16="http://schemas.microsoft.com/office/drawing/2014/main" id="{6F84C232-4E4E-B2B0-C0F9-4FF7E0D9480E}"/>
                </a:ext>
              </a:extLst>
            </p:cNvPr>
            <p:cNvSpPr/>
            <p:nvPr/>
          </p:nvSpPr>
          <p:spPr>
            <a:xfrm rot="16200000">
              <a:off x="7705311" y="-1461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月 53">
              <a:extLst>
                <a:ext uri="{FF2B5EF4-FFF2-40B4-BE49-F238E27FC236}">
                  <a16:creationId xmlns:a16="http://schemas.microsoft.com/office/drawing/2014/main" id="{5C7E5C63-91B8-A3B0-037B-43E46F7EEF17}"/>
                </a:ext>
              </a:extLst>
            </p:cNvPr>
            <p:cNvSpPr/>
            <p:nvPr/>
          </p:nvSpPr>
          <p:spPr>
            <a:xfrm rot="16200000">
              <a:off x="7593721" y="2382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月 54">
              <a:extLst>
                <a:ext uri="{FF2B5EF4-FFF2-40B4-BE49-F238E27FC236}">
                  <a16:creationId xmlns:a16="http://schemas.microsoft.com/office/drawing/2014/main" id="{8B0FF067-C65C-829D-41F5-65002D9CD541}"/>
                </a:ext>
              </a:extLst>
            </p:cNvPr>
            <p:cNvSpPr/>
            <p:nvPr/>
          </p:nvSpPr>
          <p:spPr>
            <a:xfrm rot="16200000">
              <a:off x="7473241" y="7732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月 55">
              <a:extLst>
                <a:ext uri="{FF2B5EF4-FFF2-40B4-BE49-F238E27FC236}">
                  <a16:creationId xmlns:a16="http://schemas.microsoft.com/office/drawing/2014/main" id="{D5D405CE-A866-A210-B73A-47A0D6845BDF}"/>
                </a:ext>
              </a:extLst>
            </p:cNvPr>
            <p:cNvSpPr/>
            <p:nvPr/>
          </p:nvSpPr>
          <p:spPr>
            <a:xfrm rot="16200000">
              <a:off x="7411661" y="14038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フローチャート: 記憶データ 56">
              <a:extLst>
                <a:ext uri="{FF2B5EF4-FFF2-40B4-BE49-F238E27FC236}">
                  <a16:creationId xmlns:a16="http://schemas.microsoft.com/office/drawing/2014/main" id="{7018846A-1692-486B-0433-DF99D04F160A}"/>
                </a:ext>
              </a:extLst>
            </p:cNvPr>
            <p:cNvSpPr/>
            <p:nvPr/>
          </p:nvSpPr>
          <p:spPr>
            <a:xfrm rot="16200000">
              <a:off x="5461688" y="135096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ローチャート: 記憶データ 57">
              <a:extLst>
                <a:ext uri="{FF2B5EF4-FFF2-40B4-BE49-F238E27FC236}">
                  <a16:creationId xmlns:a16="http://schemas.microsoft.com/office/drawing/2014/main" id="{B2E0CA6B-1CD3-3A02-B8E1-A02837BA225B}"/>
                </a:ext>
              </a:extLst>
            </p:cNvPr>
            <p:cNvSpPr/>
            <p:nvPr/>
          </p:nvSpPr>
          <p:spPr>
            <a:xfrm rot="16200000">
              <a:off x="5461688" y="11256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フローチャート: 記憶データ 58">
              <a:extLst>
                <a:ext uri="{FF2B5EF4-FFF2-40B4-BE49-F238E27FC236}">
                  <a16:creationId xmlns:a16="http://schemas.microsoft.com/office/drawing/2014/main" id="{C73EDA51-57A2-4ED3-A278-3FCFD82C1174}"/>
                </a:ext>
              </a:extLst>
            </p:cNvPr>
            <p:cNvSpPr/>
            <p:nvPr/>
          </p:nvSpPr>
          <p:spPr>
            <a:xfrm rot="16200000">
              <a:off x="5461687" y="2116291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月 59">
              <a:extLst>
                <a:ext uri="{FF2B5EF4-FFF2-40B4-BE49-F238E27FC236}">
                  <a16:creationId xmlns:a16="http://schemas.microsoft.com/office/drawing/2014/main" id="{0236EBCB-A388-9A42-ABC7-138CAA5B18AA}"/>
                </a:ext>
              </a:extLst>
            </p:cNvPr>
            <p:cNvSpPr/>
            <p:nvPr/>
          </p:nvSpPr>
          <p:spPr>
            <a:xfrm rot="16200000">
              <a:off x="5441369" y="2095970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月 60">
              <a:extLst>
                <a:ext uri="{FF2B5EF4-FFF2-40B4-BE49-F238E27FC236}">
                  <a16:creationId xmlns:a16="http://schemas.microsoft.com/office/drawing/2014/main" id="{1EC049AA-D08A-5AD1-5BDE-2C58442A38BA}"/>
                </a:ext>
              </a:extLst>
            </p:cNvPr>
            <p:cNvSpPr/>
            <p:nvPr/>
          </p:nvSpPr>
          <p:spPr>
            <a:xfrm rot="16200000">
              <a:off x="5812163" y="-146129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月 61">
              <a:extLst>
                <a:ext uri="{FF2B5EF4-FFF2-40B4-BE49-F238E27FC236}">
                  <a16:creationId xmlns:a16="http://schemas.microsoft.com/office/drawing/2014/main" id="{12D88AC7-5FFF-2BF2-48C7-E787DE117278}"/>
                </a:ext>
              </a:extLst>
            </p:cNvPr>
            <p:cNvSpPr/>
            <p:nvPr/>
          </p:nvSpPr>
          <p:spPr>
            <a:xfrm rot="16200000">
              <a:off x="5700573" y="238284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月 62">
              <a:extLst>
                <a:ext uri="{FF2B5EF4-FFF2-40B4-BE49-F238E27FC236}">
                  <a16:creationId xmlns:a16="http://schemas.microsoft.com/office/drawing/2014/main" id="{4F50124A-9579-95EC-E65D-9A9BEE81B3A0}"/>
                </a:ext>
              </a:extLst>
            </p:cNvPr>
            <p:cNvSpPr/>
            <p:nvPr/>
          </p:nvSpPr>
          <p:spPr>
            <a:xfrm rot="16200000">
              <a:off x="5580093" y="773242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月 63">
              <a:extLst>
                <a:ext uri="{FF2B5EF4-FFF2-40B4-BE49-F238E27FC236}">
                  <a16:creationId xmlns:a16="http://schemas.microsoft.com/office/drawing/2014/main" id="{DFD8CBE7-38F6-6F7F-00B1-39201A97FD70}"/>
                </a:ext>
              </a:extLst>
            </p:cNvPr>
            <p:cNvSpPr/>
            <p:nvPr/>
          </p:nvSpPr>
          <p:spPr>
            <a:xfrm rot="16200000">
              <a:off x="5518513" y="1403833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フローチャート: 記憶データ 64">
              <a:extLst>
                <a:ext uri="{FF2B5EF4-FFF2-40B4-BE49-F238E27FC236}">
                  <a16:creationId xmlns:a16="http://schemas.microsoft.com/office/drawing/2014/main" id="{818FDBBF-20AA-C7A3-1A36-549F26476EBD}"/>
                </a:ext>
              </a:extLst>
            </p:cNvPr>
            <p:cNvSpPr/>
            <p:nvPr/>
          </p:nvSpPr>
          <p:spPr>
            <a:xfrm rot="16200000">
              <a:off x="3548428" y="135095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フローチャート: 記憶データ 65">
              <a:extLst>
                <a:ext uri="{FF2B5EF4-FFF2-40B4-BE49-F238E27FC236}">
                  <a16:creationId xmlns:a16="http://schemas.microsoft.com/office/drawing/2014/main" id="{D120EF4F-0FC6-317E-83E0-7366C2C47E25}"/>
                </a:ext>
              </a:extLst>
            </p:cNvPr>
            <p:cNvSpPr/>
            <p:nvPr/>
          </p:nvSpPr>
          <p:spPr>
            <a:xfrm rot="16200000">
              <a:off x="3548428" y="1125694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フローチャート: 記憶データ 66">
              <a:extLst>
                <a:ext uri="{FF2B5EF4-FFF2-40B4-BE49-F238E27FC236}">
                  <a16:creationId xmlns:a16="http://schemas.microsoft.com/office/drawing/2014/main" id="{88052052-0FB3-D3AB-E6BF-39D1AD643ABF}"/>
                </a:ext>
              </a:extLst>
            </p:cNvPr>
            <p:cNvSpPr/>
            <p:nvPr/>
          </p:nvSpPr>
          <p:spPr>
            <a:xfrm rot="16200000">
              <a:off x="3548427" y="2116290"/>
              <a:ext cx="1268411" cy="1699896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月 67">
              <a:extLst>
                <a:ext uri="{FF2B5EF4-FFF2-40B4-BE49-F238E27FC236}">
                  <a16:creationId xmlns:a16="http://schemas.microsoft.com/office/drawing/2014/main" id="{0C09F83C-E41A-E21E-F9D5-8E8AD13F9D0F}"/>
                </a:ext>
              </a:extLst>
            </p:cNvPr>
            <p:cNvSpPr/>
            <p:nvPr/>
          </p:nvSpPr>
          <p:spPr>
            <a:xfrm rot="16200000">
              <a:off x="3528109" y="2095969"/>
              <a:ext cx="1309052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月 68">
              <a:extLst>
                <a:ext uri="{FF2B5EF4-FFF2-40B4-BE49-F238E27FC236}">
                  <a16:creationId xmlns:a16="http://schemas.microsoft.com/office/drawing/2014/main" id="{7FE905F2-31C8-E466-3ECC-64103C5768F3}"/>
                </a:ext>
              </a:extLst>
            </p:cNvPr>
            <p:cNvSpPr/>
            <p:nvPr/>
          </p:nvSpPr>
          <p:spPr>
            <a:xfrm rot="16200000">
              <a:off x="3898903" y="-146130"/>
              <a:ext cx="56746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月 69">
              <a:extLst>
                <a:ext uri="{FF2B5EF4-FFF2-40B4-BE49-F238E27FC236}">
                  <a16:creationId xmlns:a16="http://schemas.microsoft.com/office/drawing/2014/main" id="{FE1CEB92-1F51-1505-093C-AA32B6FC498E}"/>
                </a:ext>
              </a:extLst>
            </p:cNvPr>
            <p:cNvSpPr/>
            <p:nvPr/>
          </p:nvSpPr>
          <p:spPr>
            <a:xfrm rot="16200000">
              <a:off x="3787313" y="238283"/>
              <a:ext cx="79064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月 70">
              <a:extLst>
                <a:ext uri="{FF2B5EF4-FFF2-40B4-BE49-F238E27FC236}">
                  <a16:creationId xmlns:a16="http://schemas.microsoft.com/office/drawing/2014/main" id="{27359203-FF83-8134-FDB2-EB6E4637719D}"/>
                </a:ext>
              </a:extLst>
            </p:cNvPr>
            <p:cNvSpPr/>
            <p:nvPr/>
          </p:nvSpPr>
          <p:spPr>
            <a:xfrm rot="16200000">
              <a:off x="3666833" y="773241"/>
              <a:ext cx="1031603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月 71">
              <a:extLst>
                <a:ext uri="{FF2B5EF4-FFF2-40B4-BE49-F238E27FC236}">
                  <a16:creationId xmlns:a16="http://schemas.microsoft.com/office/drawing/2014/main" id="{912F57E2-FAA8-8B91-0561-52B04052E113}"/>
                </a:ext>
              </a:extLst>
            </p:cNvPr>
            <p:cNvSpPr/>
            <p:nvPr/>
          </p:nvSpPr>
          <p:spPr>
            <a:xfrm rot="16200000">
              <a:off x="3605253" y="1403832"/>
              <a:ext cx="1154764" cy="1699898"/>
            </a:xfrm>
            <a:prstGeom prst="moon">
              <a:avLst>
                <a:gd name="adj" fmla="val 569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139700" dist="101600" dir="102000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21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3B902-9F3E-F540-1BD4-68ECBAB2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60D4056-E007-F2D3-8CB3-4433DA37A170}"/>
              </a:ext>
            </a:extLst>
          </p:cNvPr>
          <p:cNvSpPr/>
          <p:nvPr/>
        </p:nvSpPr>
        <p:spPr>
          <a:xfrm>
            <a:off x="8984908" y="3436145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A0B3161-D192-287D-CB47-545C6D44D89D}"/>
              </a:ext>
            </a:extLst>
          </p:cNvPr>
          <p:cNvSpPr/>
          <p:nvPr/>
        </p:nvSpPr>
        <p:spPr>
          <a:xfrm>
            <a:off x="3230630" y="3440908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4A2570E-58E9-98AC-2678-D7283631B7CE}"/>
              </a:ext>
            </a:extLst>
          </p:cNvPr>
          <p:cNvSpPr/>
          <p:nvPr/>
        </p:nvSpPr>
        <p:spPr>
          <a:xfrm>
            <a:off x="3230630" y="566102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B2E8674-6E99-3174-E150-D5FD5CF5172F}"/>
              </a:ext>
            </a:extLst>
          </p:cNvPr>
          <p:cNvSpPr/>
          <p:nvPr/>
        </p:nvSpPr>
        <p:spPr>
          <a:xfrm>
            <a:off x="6116110" y="3440908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98118B6-3108-4863-B086-AEED89D301CC}"/>
              </a:ext>
            </a:extLst>
          </p:cNvPr>
          <p:cNvSpPr/>
          <p:nvPr/>
        </p:nvSpPr>
        <p:spPr>
          <a:xfrm>
            <a:off x="8984908" y="566102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7C25AD1-F3F0-E3EE-90E3-D11DF521830D}"/>
              </a:ext>
            </a:extLst>
          </p:cNvPr>
          <p:cNvSpPr/>
          <p:nvPr/>
        </p:nvSpPr>
        <p:spPr>
          <a:xfrm>
            <a:off x="6122438" y="568839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633089D-33C0-394A-3C60-66647B10E914}"/>
              </a:ext>
            </a:extLst>
          </p:cNvPr>
          <p:cNvSpPr/>
          <p:nvPr/>
        </p:nvSpPr>
        <p:spPr>
          <a:xfrm>
            <a:off x="350461" y="3440908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5220AA9-CDA3-9E35-588A-EE46C0B6A16A}"/>
              </a:ext>
            </a:extLst>
          </p:cNvPr>
          <p:cNvSpPr/>
          <p:nvPr/>
        </p:nvSpPr>
        <p:spPr>
          <a:xfrm>
            <a:off x="350461" y="566102"/>
            <a:ext cx="2152505" cy="215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9D0ACC8-A13A-8897-B472-DCE7DCB9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10" y="733710"/>
            <a:ext cx="2114098" cy="185452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C3550BE-74CC-BDB4-2160-9E95A296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74" y="733713"/>
            <a:ext cx="2036556" cy="185452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8551DE2-9D84-ACFB-A7C7-89D990E69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653" y="733711"/>
            <a:ext cx="2120558" cy="18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台形 2"/>
          <p:cNvSpPr/>
          <p:nvPr/>
        </p:nvSpPr>
        <p:spPr>
          <a:xfrm>
            <a:off x="3634883" y="4551983"/>
            <a:ext cx="4224271" cy="1759388"/>
          </a:xfrm>
          <a:prstGeom prst="trapezoid">
            <a:avLst/>
          </a:prstGeom>
          <a:solidFill>
            <a:srgbClr val="303030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台形 4"/>
          <p:cNvSpPr/>
          <p:nvPr/>
        </p:nvSpPr>
        <p:spPr>
          <a:xfrm>
            <a:off x="6955486" y="5900149"/>
            <a:ext cx="903668" cy="411222"/>
          </a:xfrm>
          <a:prstGeom prst="trapezoid">
            <a:avLst/>
          </a:prstGeom>
          <a:solidFill>
            <a:srgbClr val="474747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台形 6"/>
          <p:cNvSpPr/>
          <p:nvPr/>
        </p:nvSpPr>
        <p:spPr>
          <a:xfrm rot="10800000">
            <a:off x="5590864" y="4563000"/>
            <a:ext cx="1086582" cy="488677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台形 7"/>
          <p:cNvSpPr/>
          <p:nvPr/>
        </p:nvSpPr>
        <p:spPr>
          <a:xfrm rot="10800000">
            <a:off x="5974544" y="5309074"/>
            <a:ext cx="903668" cy="337396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台形 8"/>
          <p:cNvSpPr/>
          <p:nvPr/>
        </p:nvSpPr>
        <p:spPr>
          <a:xfrm rot="10800000">
            <a:off x="4310281" y="4551748"/>
            <a:ext cx="735637" cy="598947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台形 9"/>
          <p:cNvSpPr/>
          <p:nvPr/>
        </p:nvSpPr>
        <p:spPr>
          <a:xfrm>
            <a:off x="6736546" y="5537737"/>
            <a:ext cx="709411" cy="362412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台形 10"/>
          <p:cNvSpPr/>
          <p:nvPr/>
        </p:nvSpPr>
        <p:spPr>
          <a:xfrm rot="10800000">
            <a:off x="3859188" y="5488926"/>
            <a:ext cx="572040" cy="306048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台形 13"/>
          <p:cNvSpPr/>
          <p:nvPr/>
        </p:nvSpPr>
        <p:spPr>
          <a:xfrm rot="10800000">
            <a:off x="6847626" y="5136678"/>
            <a:ext cx="709411" cy="396763"/>
          </a:xfrm>
          <a:prstGeom prst="trapezoid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台形 14"/>
          <p:cNvSpPr/>
          <p:nvPr/>
        </p:nvSpPr>
        <p:spPr>
          <a:xfrm rot="10800000">
            <a:off x="3721816" y="6000586"/>
            <a:ext cx="597574" cy="296326"/>
          </a:xfrm>
          <a:prstGeom prst="trapezoid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台形 16"/>
          <p:cNvSpPr/>
          <p:nvPr/>
        </p:nvSpPr>
        <p:spPr>
          <a:xfrm rot="10800000">
            <a:off x="6145886" y="5895852"/>
            <a:ext cx="909106" cy="417209"/>
          </a:xfrm>
          <a:prstGeom prst="trapezoid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台形 17"/>
          <p:cNvSpPr/>
          <p:nvPr/>
        </p:nvSpPr>
        <p:spPr>
          <a:xfrm>
            <a:off x="6527264" y="4826660"/>
            <a:ext cx="709411" cy="324033"/>
          </a:xfrm>
          <a:prstGeom prst="trapezoid">
            <a:avLst/>
          </a:prstGeom>
          <a:solidFill>
            <a:srgbClr val="6F6F6F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台形 18"/>
          <p:cNvSpPr/>
          <p:nvPr/>
        </p:nvSpPr>
        <p:spPr>
          <a:xfrm rot="10800000">
            <a:off x="5120794" y="5836715"/>
            <a:ext cx="667326" cy="475728"/>
          </a:xfrm>
          <a:prstGeom prst="trapezoid">
            <a:avLst/>
          </a:prstGeom>
          <a:solidFill>
            <a:srgbClr val="6F6F6F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台形 22"/>
          <p:cNvSpPr/>
          <p:nvPr/>
        </p:nvSpPr>
        <p:spPr>
          <a:xfrm>
            <a:off x="5704891" y="5831243"/>
            <a:ext cx="504000" cy="323446"/>
          </a:xfrm>
          <a:prstGeom prst="trapezoid">
            <a:avLst/>
          </a:prstGeom>
          <a:solidFill>
            <a:srgbClr val="4D4D4D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台形 23"/>
          <p:cNvSpPr/>
          <p:nvPr/>
        </p:nvSpPr>
        <p:spPr>
          <a:xfrm>
            <a:off x="3837184" y="5154203"/>
            <a:ext cx="709411" cy="332575"/>
          </a:xfrm>
          <a:prstGeom prst="trapezoid">
            <a:avLst/>
          </a:prstGeom>
          <a:solidFill>
            <a:srgbClr val="4D4D4D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台形 24"/>
          <p:cNvSpPr/>
          <p:nvPr/>
        </p:nvSpPr>
        <p:spPr>
          <a:xfrm rot="10800000">
            <a:off x="7356990" y="5536664"/>
            <a:ext cx="310051" cy="225441"/>
          </a:xfrm>
          <a:prstGeom prst="trapezoid">
            <a:avLst/>
          </a:prstGeom>
          <a:solidFill>
            <a:srgbClr val="4D4D4D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台形 25"/>
          <p:cNvSpPr/>
          <p:nvPr/>
        </p:nvSpPr>
        <p:spPr>
          <a:xfrm>
            <a:off x="6866527" y="4547688"/>
            <a:ext cx="702466" cy="605687"/>
          </a:xfrm>
          <a:prstGeom prst="trapezoid">
            <a:avLst>
              <a:gd name="adj" fmla="val 26544"/>
            </a:avLst>
          </a:prstGeom>
          <a:solidFill>
            <a:srgbClr val="4D4D4D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台形 26"/>
          <p:cNvSpPr/>
          <p:nvPr/>
        </p:nvSpPr>
        <p:spPr>
          <a:xfrm rot="10800000">
            <a:off x="4436892" y="5050356"/>
            <a:ext cx="940773" cy="337902"/>
          </a:xfrm>
          <a:prstGeom prst="trapezoid">
            <a:avLst/>
          </a:prstGeom>
          <a:solidFill>
            <a:srgbClr val="848484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台形 28"/>
          <p:cNvSpPr/>
          <p:nvPr/>
        </p:nvSpPr>
        <p:spPr>
          <a:xfrm>
            <a:off x="3989918" y="4551749"/>
            <a:ext cx="410400" cy="331402"/>
          </a:xfrm>
          <a:prstGeom prst="trapezoid">
            <a:avLst/>
          </a:prstGeom>
          <a:solidFill>
            <a:srgbClr val="C4C4C4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台形 29"/>
          <p:cNvSpPr/>
          <p:nvPr/>
        </p:nvSpPr>
        <p:spPr>
          <a:xfrm>
            <a:off x="4991458" y="5558456"/>
            <a:ext cx="1114552" cy="278260"/>
          </a:xfrm>
          <a:prstGeom prst="trapezoid">
            <a:avLst/>
          </a:prstGeom>
          <a:solidFill>
            <a:srgbClr val="606060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台形 31"/>
          <p:cNvSpPr/>
          <p:nvPr/>
        </p:nvSpPr>
        <p:spPr>
          <a:xfrm>
            <a:off x="4921027" y="4800567"/>
            <a:ext cx="793390" cy="255037"/>
          </a:xfrm>
          <a:prstGeom prst="trapezoid">
            <a:avLst/>
          </a:prstGeom>
          <a:solidFill>
            <a:srgbClr val="606060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台形 32"/>
          <p:cNvSpPr/>
          <p:nvPr/>
        </p:nvSpPr>
        <p:spPr>
          <a:xfrm>
            <a:off x="5557589" y="5376585"/>
            <a:ext cx="479745" cy="184131"/>
          </a:xfrm>
          <a:prstGeom prst="trapezoid">
            <a:avLst/>
          </a:prstGeom>
          <a:solidFill>
            <a:srgbClr val="9D9D9D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台形 33"/>
          <p:cNvSpPr/>
          <p:nvPr/>
        </p:nvSpPr>
        <p:spPr>
          <a:xfrm>
            <a:off x="7445956" y="5762105"/>
            <a:ext cx="313654" cy="141554"/>
          </a:xfrm>
          <a:prstGeom prst="trapezoid">
            <a:avLst/>
          </a:prstGeom>
          <a:solidFill>
            <a:srgbClr val="C4C4C4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台形 34"/>
          <p:cNvSpPr/>
          <p:nvPr/>
        </p:nvSpPr>
        <p:spPr>
          <a:xfrm>
            <a:off x="4235502" y="6105760"/>
            <a:ext cx="573308" cy="205376"/>
          </a:xfrm>
          <a:prstGeom prst="trapezoid">
            <a:avLst/>
          </a:prstGeom>
          <a:solidFill>
            <a:srgbClr val="C4C4C4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台形 35"/>
          <p:cNvSpPr/>
          <p:nvPr/>
        </p:nvSpPr>
        <p:spPr>
          <a:xfrm>
            <a:off x="5788067" y="5050357"/>
            <a:ext cx="823085" cy="250703"/>
          </a:xfrm>
          <a:prstGeom prst="trapezoid">
            <a:avLst/>
          </a:prstGeom>
          <a:solidFill>
            <a:srgbClr val="474747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台形 36"/>
          <p:cNvSpPr/>
          <p:nvPr/>
        </p:nvSpPr>
        <p:spPr>
          <a:xfrm>
            <a:off x="3715467" y="5793058"/>
            <a:ext cx="831128" cy="205382"/>
          </a:xfrm>
          <a:prstGeom prst="trapezoid">
            <a:avLst/>
          </a:prstGeom>
          <a:solidFill>
            <a:srgbClr val="6F6F6F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台形 37"/>
          <p:cNvSpPr/>
          <p:nvPr/>
        </p:nvSpPr>
        <p:spPr>
          <a:xfrm rot="10800000">
            <a:off x="6016535" y="4558198"/>
            <a:ext cx="662666" cy="498280"/>
          </a:xfrm>
          <a:prstGeom prst="trapezoid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台形 38"/>
          <p:cNvSpPr/>
          <p:nvPr/>
        </p:nvSpPr>
        <p:spPr>
          <a:xfrm>
            <a:off x="4065668" y="4344198"/>
            <a:ext cx="3355200" cy="213464"/>
          </a:xfrm>
          <a:prstGeom prst="trapezoid">
            <a:avLst>
              <a:gd name="adj" fmla="val 83007"/>
            </a:avLst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0200000"/>
            </a:lightRig>
          </a:scene3d>
          <a:sp3d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393268" y="4007777"/>
            <a:ext cx="2700000" cy="4572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innerShdw blurRad="381000" dist="1270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238051" y="3865029"/>
            <a:ext cx="3010435" cy="149295"/>
          </a:xfrm>
          <a:prstGeom prst="rect">
            <a:avLst/>
          </a:prstGeom>
          <a:solidFill>
            <a:srgbClr val="A9D18E"/>
          </a:solidFill>
          <a:ln>
            <a:noFill/>
          </a:ln>
          <a:effectLst>
            <a:innerShdw blurRad="190500" dist="63500" dir="81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台形 5"/>
          <p:cNvSpPr/>
          <p:nvPr/>
        </p:nvSpPr>
        <p:spPr>
          <a:xfrm>
            <a:off x="4282045" y="5694538"/>
            <a:ext cx="903668" cy="411222"/>
          </a:xfrm>
          <a:prstGeom prst="trapezoid">
            <a:avLst/>
          </a:prstGeom>
          <a:solidFill>
            <a:srgbClr val="474747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台形 19"/>
          <p:cNvSpPr/>
          <p:nvPr/>
        </p:nvSpPr>
        <p:spPr>
          <a:xfrm>
            <a:off x="4697387" y="5378341"/>
            <a:ext cx="709411" cy="316734"/>
          </a:xfrm>
          <a:prstGeom prst="trapezoid">
            <a:avLst/>
          </a:prstGeom>
          <a:solidFill>
            <a:srgbClr val="6F6F6F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台形 21"/>
          <p:cNvSpPr/>
          <p:nvPr/>
        </p:nvSpPr>
        <p:spPr>
          <a:xfrm>
            <a:off x="5288744" y="5053826"/>
            <a:ext cx="709411" cy="323446"/>
          </a:xfrm>
          <a:prstGeom prst="trapezoid">
            <a:avLst/>
          </a:prstGeom>
          <a:solidFill>
            <a:srgbClr val="4D4D4D"/>
          </a:solidFill>
          <a:ln>
            <a:noFill/>
          </a:ln>
          <a:effectLst>
            <a:innerShdw blurRad="381000" dist="1270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8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台形 41"/>
          <p:cNvSpPr/>
          <p:nvPr/>
        </p:nvSpPr>
        <p:spPr>
          <a:xfrm>
            <a:off x="4237978" y="3659181"/>
            <a:ext cx="3010580" cy="213464"/>
          </a:xfrm>
          <a:prstGeom prst="trapezoid">
            <a:avLst>
              <a:gd name="adj" fmla="val 8300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0200000"/>
            </a:lightRig>
          </a:scene3d>
          <a:sp3d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572500" y="3349601"/>
            <a:ext cx="2341537" cy="4572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innerShdw blurRad="381000" dist="1270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437890" y="3206853"/>
            <a:ext cx="2610757" cy="149295"/>
          </a:xfrm>
          <a:prstGeom prst="rect">
            <a:avLst/>
          </a:prstGeom>
          <a:solidFill>
            <a:srgbClr val="A9D18E"/>
          </a:solidFill>
          <a:ln>
            <a:noFill/>
          </a:ln>
          <a:effectLst>
            <a:innerShdw blurRad="190500" dist="63500" dir="81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台形 44"/>
          <p:cNvSpPr/>
          <p:nvPr/>
        </p:nvSpPr>
        <p:spPr>
          <a:xfrm>
            <a:off x="4437827" y="3001005"/>
            <a:ext cx="2610883" cy="213464"/>
          </a:xfrm>
          <a:prstGeom prst="trapezoid">
            <a:avLst>
              <a:gd name="adj" fmla="val 83007"/>
            </a:avLst>
          </a:prstGeom>
          <a:solidFill>
            <a:srgbClr val="C5E0B4"/>
          </a:solidFill>
          <a:ln>
            <a:noFill/>
          </a:ln>
          <a:scene3d>
            <a:camera prst="orthographicFront"/>
            <a:lightRig rig="threePt" dir="t">
              <a:rot lat="0" lon="0" rev="10200000"/>
            </a:lightRig>
          </a:scene3d>
          <a:sp3d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815697" y="2681640"/>
            <a:ext cx="1855142" cy="4572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innerShdw blurRad="381000" dist="1270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709049" y="2538892"/>
            <a:ext cx="2068439" cy="149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190500" dist="63500" dir="81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台形 47"/>
          <p:cNvSpPr/>
          <p:nvPr/>
        </p:nvSpPr>
        <p:spPr>
          <a:xfrm>
            <a:off x="4708999" y="2333044"/>
            <a:ext cx="2068538" cy="213464"/>
          </a:xfrm>
          <a:prstGeom prst="trapezoid">
            <a:avLst>
              <a:gd name="adj" fmla="val 8300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0200000"/>
            </a:lightRig>
          </a:scene3d>
          <a:sp3d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056060" y="2020892"/>
            <a:ext cx="1374417" cy="4572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innerShdw blurRad="381000" dist="1270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977047" y="1878144"/>
            <a:ext cx="1532442" cy="149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190500" dist="63500" dir="81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台形 50"/>
          <p:cNvSpPr/>
          <p:nvPr/>
        </p:nvSpPr>
        <p:spPr>
          <a:xfrm>
            <a:off x="4977010" y="1672296"/>
            <a:ext cx="1532516" cy="213464"/>
          </a:xfrm>
          <a:prstGeom prst="trapezoid">
            <a:avLst>
              <a:gd name="adj" fmla="val 8300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0200000"/>
            </a:lightRig>
          </a:scene3d>
          <a:sp3d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295995" y="1368085"/>
            <a:ext cx="894546" cy="241015"/>
          </a:xfrm>
          <a:prstGeom prst="rect">
            <a:avLst/>
          </a:prstGeom>
          <a:solidFill>
            <a:srgbClr val="9E480E"/>
          </a:solidFill>
          <a:ln>
            <a:noFill/>
          </a:ln>
          <a:effectLst>
            <a:innerShdw blurRad="381000" dist="1270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244570" y="1225337"/>
            <a:ext cx="997397" cy="149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190500" dist="63500" dir="81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台形 53"/>
          <p:cNvSpPr/>
          <p:nvPr/>
        </p:nvSpPr>
        <p:spPr>
          <a:xfrm>
            <a:off x="5244546" y="1019489"/>
            <a:ext cx="997445" cy="213464"/>
          </a:xfrm>
          <a:prstGeom prst="trapezoid">
            <a:avLst>
              <a:gd name="adj" fmla="val 8300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>
              <a:rot lat="0" lon="0" rev="10200000"/>
            </a:lightRig>
          </a:scene3d>
          <a:sp3d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254909" y="1596771"/>
            <a:ext cx="976719" cy="228514"/>
          </a:xfrm>
          <a:prstGeom prst="rect">
            <a:avLst/>
          </a:prstGeom>
          <a:solidFill>
            <a:srgbClr val="6C320A"/>
          </a:solidFill>
          <a:ln>
            <a:noFill/>
          </a:ln>
          <a:effectLst>
            <a:innerShdw blurRad="190500" dist="1270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二等辺三角形 55"/>
          <p:cNvSpPr/>
          <p:nvPr/>
        </p:nvSpPr>
        <p:spPr>
          <a:xfrm>
            <a:off x="4806410" y="2691903"/>
            <a:ext cx="1873716" cy="1180741"/>
          </a:xfrm>
          <a:prstGeom prst="triangle">
            <a:avLst/>
          </a:prstGeom>
          <a:solidFill>
            <a:srgbClr val="C5E0B4"/>
          </a:solidFill>
          <a:ln>
            <a:noFill/>
          </a:ln>
          <a:scene3d>
            <a:camera prst="orthographicFront"/>
            <a:lightRig rig="threePt" dir="t">
              <a:rot lat="0" lon="0" rev="4800000"/>
            </a:lightRig>
          </a:scene3d>
          <a:sp3d>
            <a:bevelT w="381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二等辺三角形 56"/>
          <p:cNvSpPr/>
          <p:nvPr/>
        </p:nvSpPr>
        <p:spPr>
          <a:xfrm>
            <a:off x="4935124" y="2852113"/>
            <a:ext cx="1616289" cy="1018521"/>
          </a:xfrm>
          <a:prstGeom prst="triangle">
            <a:avLst/>
          </a:prstGeom>
          <a:solidFill>
            <a:srgbClr val="A9D18E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二等辺三角形 57"/>
          <p:cNvSpPr/>
          <p:nvPr/>
        </p:nvSpPr>
        <p:spPr>
          <a:xfrm>
            <a:off x="5101693" y="3062312"/>
            <a:ext cx="1283151" cy="808590"/>
          </a:xfrm>
          <a:prstGeom prst="triangle">
            <a:avLst/>
          </a:prstGeom>
          <a:solidFill>
            <a:srgbClr val="F0F0F0"/>
          </a:solidFill>
          <a:ln>
            <a:noFill/>
          </a:ln>
          <a:effectLst>
            <a:innerShdw blurRad="381000" dist="1270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二等辺三角形 58"/>
          <p:cNvSpPr/>
          <p:nvPr/>
        </p:nvSpPr>
        <p:spPr>
          <a:xfrm>
            <a:off x="5353814" y="581870"/>
            <a:ext cx="778909" cy="609235"/>
          </a:xfrm>
          <a:prstGeom prst="triangle">
            <a:avLst/>
          </a:prstGeom>
          <a:solidFill>
            <a:srgbClr val="C5E0B4"/>
          </a:solidFill>
          <a:ln>
            <a:noFill/>
          </a:ln>
          <a:scene3d>
            <a:camera prst="orthographicFront"/>
            <a:lightRig rig="threePt" dir="t">
              <a:rot lat="0" lon="0" rev="4800000"/>
            </a:lightRig>
          </a:scene3d>
          <a:sp3d>
            <a:bevelT w="381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二等辺三角形 59"/>
          <p:cNvSpPr/>
          <p:nvPr/>
        </p:nvSpPr>
        <p:spPr>
          <a:xfrm>
            <a:off x="5447851" y="726965"/>
            <a:ext cx="590835" cy="462130"/>
          </a:xfrm>
          <a:prstGeom prst="triangle">
            <a:avLst/>
          </a:prstGeom>
          <a:solidFill>
            <a:srgbClr val="A9D18E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二等辺三角形 60"/>
          <p:cNvSpPr/>
          <p:nvPr/>
        </p:nvSpPr>
        <p:spPr>
          <a:xfrm>
            <a:off x="5574838" y="925883"/>
            <a:ext cx="336860" cy="263479"/>
          </a:xfrm>
          <a:prstGeom prst="triangle">
            <a:avLst/>
          </a:prstGeom>
          <a:solidFill>
            <a:srgbClr val="F0F0F0"/>
          </a:solidFill>
          <a:ln>
            <a:noFill/>
          </a:ln>
          <a:effectLst>
            <a:innerShdw blurRad="190500" dist="635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二等辺三角形 61"/>
          <p:cNvSpPr/>
          <p:nvPr/>
        </p:nvSpPr>
        <p:spPr>
          <a:xfrm>
            <a:off x="5219749" y="1878144"/>
            <a:ext cx="1047039" cy="659802"/>
          </a:xfrm>
          <a:prstGeom prst="triangle">
            <a:avLst/>
          </a:prstGeom>
          <a:solidFill>
            <a:srgbClr val="C5E0B4"/>
          </a:solidFill>
          <a:ln>
            <a:noFill/>
          </a:ln>
          <a:scene3d>
            <a:camera prst="orthographicFront"/>
            <a:lightRig rig="threePt" dir="t">
              <a:rot lat="0" lon="0" rev="4800000"/>
            </a:lightRig>
          </a:scene3d>
          <a:sp3d>
            <a:bevelT w="381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二等辺三角形 62"/>
          <p:cNvSpPr/>
          <p:nvPr/>
        </p:nvSpPr>
        <p:spPr>
          <a:xfrm>
            <a:off x="5322744" y="2005941"/>
            <a:ext cx="841049" cy="529995"/>
          </a:xfrm>
          <a:prstGeom prst="triangle">
            <a:avLst/>
          </a:prstGeom>
          <a:solidFill>
            <a:srgbClr val="A9D18E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二等辺三角形 63"/>
          <p:cNvSpPr/>
          <p:nvPr/>
        </p:nvSpPr>
        <p:spPr>
          <a:xfrm>
            <a:off x="5448374" y="2164543"/>
            <a:ext cx="589788" cy="371660"/>
          </a:xfrm>
          <a:prstGeom prst="triangle">
            <a:avLst/>
          </a:prstGeom>
          <a:solidFill>
            <a:srgbClr val="F0F0F0"/>
          </a:solidFill>
          <a:ln>
            <a:noFill/>
          </a:ln>
          <a:effectLst>
            <a:innerShdw blurRad="254000" dist="889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001755" y="2790910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219749" y="2790910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122788" y="2790910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334968" y="2790910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467193" y="4114811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679373" y="4114811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872323" y="4114811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084503" y="4114811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266220" y="4114811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478400" y="4114811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665923" y="4114811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878103" y="4114811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563187" y="3523609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775367" y="3523609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739780" y="3490676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595027" y="3490676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177390" y="2133510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6161106" y="2133510"/>
            <a:ext cx="144000" cy="216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27000" dist="38100" dir="8100000">
              <a:prstClr val="black">
                <a:alpha val="40000"/>
              </a:prstClr>
            </a:inn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 h="381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月 82"/>
          <p:cNvSpPr/>
          <p:nvPr/>
        </p:nvSpPr>
        <p:spPr>
          <a:xfrm rot="19077100">
            <a:off x="5620498" y="502061"/>
            <a:ext cx="240146" cy="451733"/>
          </a:xfrm>
          <a:prstGeom prst="moon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>
              <a:rot lat="0" lon="0" rev="7800000"/>
            </a:lightRig>
          </a:scene3d>
          <a:sp3d>
            <a:bevelT w="1270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5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/>
          <p:cNvSpPr/>
          <p:nvPr/>
        </p:nvSpPr>
        <p:spPr>
          <a:xfrm>
            <a:off x="4688943" y="5254201"/>
            <a:ext cx="2801152" cy="104955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0" dist="1270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3" name="図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11" y="3986719"/>
            <a:ext cx="2826000" cy="1363048"/>
          </a:xfrm>
          <a:prstGeom prst="rect">
            <a:avLst/>
          </a:prstGeom>
        </p:spPr>
      </p:pic>
      <p:sp>
        <p:nvSpPr>
          <p:cNvPr id="43" name="正方形/長方形 42"/>
          <p:cNvSpPr/>
          <p:nvPr/>
        </p:nvSpPr>
        <p:spPr>
          <a:xfrm rot="4505116">
            <a:off x="5095270" y="1383820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 rot="4505116">
            <a:off x="5095270" y="1785139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 rot="4505116">
            <a:off x="5095270" y="2186458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 rot="4505116">
            <a:off x="5095270" y="2587777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 rot="4505116">
            <a:off x="5095270" y="2989097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 rot="4505116">
            <a:off x="5095270" y="3390417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 rot="4505116">
            <a:off x="5095270" y="3791737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sx="113000" sy="113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 rot="17094884" flipH="1">
            <a:off x="6642456" y="1383820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 rot="17094884" flipH="1">
            <a:off x="6642456" y="1785139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 rot="17094884" flipH="1">
            <a:off x="6642456" y="2186458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 rot="17094884" flipH="1">
            <a:off x="6642456" y="2587777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 rot="17094884" flipH="1">
            <a:off x="6642456" y="2989097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 rot="17094884" flipH="1">
            <a:off x="6642456" y="3390417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 rot="17094884" flipH="1">
            <a:off x="6642456" y="3791737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dir="10200000" sx="113000" sy="113000" algn="tr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915592" y="1706308"/>
            <a:ext cx="344478" cy="28537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6000000"/>
            </a:lightRig>
          </a:scene3d>
          <a:sp3d>
            <a:bevelT w="254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5894294" y="4451561"/>
            <a:ext cx="412219" cy="2447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254000" dir="5400000" sx="120000" sy="120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>
              <a:rot lat="0" lon="0" rev="3600000"/>
            </a:lightRig>
          </a:scene3d>
          <a:sp3d>
            <a:bevelT w="1397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444116" y="3124197"/>
            <a:ext cx="1327580" cy="65229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0" dist="1270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2" name="図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036" y="1906534"/>
            <a:ext cx="1350000" cy="1270046"/>
          </a:xfrm>
          <a:prstGeom prst="rect">
            <a:avLst/>
          </a:prstGeom>
        </p:spPr>
      </p:pic>
      <p:sp>
        <p:nvSpPr>
          <p:cNvPr id="23" name="円/楕円 22"/>
          <p:cNvSpPr/>
          <p:nvPr/>
        </p:nvSpPr>
        <p:spPr>
          <a:xfrm>
            <a:off x="6014757" y="1252419"/>
            <a:ext cx="195367" cy="1160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prstMaterial="metal">
            <a:bevelT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 rot="4505116">
            <a:off x="5643180" y="1168982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 rot="4505116">
            <a:off x="5643180" y="1359758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 rot="4505116">
            <a:off x="5643180" y="1550533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dir="5400000" sx="118000" sy="118000" algn="t" rotWithShape="0">
              <a:prstClr val="black">
                <a:alpha val="38000"/>
              </a:prstClr>
            </a:outerShdw>
          </a:effectLst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4505116">
            <a:off x="5643180" y="1741308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dir="5400000" sx="118000" sy="118000" algn="t" rotWithShape="0">
              <a:prstClr val="black">
                <a:alpha val="38000"/>
              </a:prstClr>
            </a:outerShdw>
          </a:effectLst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 rot="4505116">
            <a:off x="5643180" y="1932084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dir="5400000" sx="118000" sy="118000" algn="t" rotWithShape="0">
              <a:prstClr val="black">
                <a:alpha val="38000"/>
              </a:prstClr>
            </a:outerShdw>
          </a:effectLst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 rot="4505116">
            <a:off x="5643180" y="2122860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dir="5400000" sx="118000" sy="118000" algn="t" rotWithShape="0">
              <a:prstClr val="black">
                <a:alpha val="38000"/>
              </a:prstClr>
            </a:outerShdw>
          </a:effectLst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 rot="4505116">
            <a:off x="5643180" y="2313635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dir="5400000" sx="118000" sy="118000" algn="t" rotWithShape="0">
              <a:prstClr val="black">
                <a:alpha val="38000"/>
              </a:prstClr>
            </a:outerShdw>
          </a:effectLst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 rot="17094884" flipH="1">
            <a:off x="6394456" y="1168980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8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 rot="17094884" flipH="1">
            <a:off x="6394456" y="1358772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8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 rot="17094884" flipH="1">
            <a:off x="6394456" y="1548564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dir="5400000" sx="118000" sy="118000" algn="t" rotWithShape="0">
              <a:prstClr val="black">
                <a:alpha val="38000"/>
              </a:prstClr>
            </a:outerShdw>
          </a:effectLst>
          <a:scene3d>
            <a:camera prst="orthographicFront"/>
            <a:lightRig rig="threePt" dir="t">
              <a:rot lat="0" lon="0" rev="18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 rot="17094884" flipH="1">
            <a:off x="6394456" y="1738356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dir="5400000" sx="118000" sy="118000" algn="t" rotWithShape="0">
              <a:prstClr val="black">
                <a:alpha val="38000"/>
              </a:prstClr>
            </a:outerShdw>
          </a:effectLst>
          <a:scene3d>
            <a:camera prst="orthographicFront"/>
            <a:lightRig rig="threePt" dir="t">
              <a:rot lat="0" lon="0" rev="18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 rot="17094884" flipH="1">
            <a:off x="6394456" y="1928148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dir="5400000" sx="118000" sy="118000" algn="t" rotWithShape="0">
              <a:prstClr val="black">
                <a:alpha val="38000"/>
              </a:prstClr>
            </a:outerShdw>
          </a:effectLst>
          <a:scene3d>
            <a:camera prst="orthographicFront"/>
            <a:lightRig rig="threePt" dir="t">
              <a:rot lat="0" lon="0" rev="18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 rot="17094884" flipH="1">
            <a:off x="6394456" y="2117940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dir="5400000" sx="118000" sy="118000" algn="t" rotWithShape="0">
              <a:prstClr val="black">
                <a:alpha val="38000"/>
              </a:prstClr>
            </a:outerShdw>
          </a:effectLst>
          <a:scene3d>
            <a:camera prst="orthographicFront"/>
            <a:lightRig rig="threePt" dir="t">
              <a:rot lat="0" lon="0" rev="18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 rot="17094884" flipH="1">
            <a:off x="6394456" y="2307734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76200" dist="38100" dir="5400000" sx="118000" sy="118000" algn="t" rotWithShape="0">
              <a:prstClr val="black">
                <a:alpha val="38000"/>
              </a:prstClr>
            </a:outerShdw>
          </a:effectLst>
          <a:scene3d>
            <a:camera prst="orthographicFront"/>
            <a:lightRig rig="threePt" dir="t">
              <a:rot lat="0" lon="0" rev="18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016296" y="1310420"/>
            <a:ext cx="163262" cy="13525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6000000"/>
            </a:lightRig>
          </a:scene3d>
          <a:sp3d>
            <a:bevelT w="254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5997305" y="2591436"/>
            <a:ext cx="195367" cy="1160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254000" dir="5400000" sx="120000" sy="120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>
              <a:rot lat="0" lon="0" rev="3600000"/>
            </a:lightRig>
          </a:scene3d>
          <a:sp3d>
            <a:bevelT w="1397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639049" y="2984471"/>
            <a:ext cx="457005" cy="486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105631" y="2984471"/>
            <a:ext cx="457005" cy="486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327363" y="5027496"/>
            <a:ext cx="764522" cy="81358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113261" y="5027496"/>
            <a:ext cx="764522" cy="81358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17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6119435" y="4015653"/>
            <a:ext cx="1251064" cy="156159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508000" dist="2540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852043" y="4015653"/>
            <a:ext cx="1273267" cy="156159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508000" dist="2540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004317" y="4015652"/>
            <a:ext cx="847725" cy="156159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0" dist="1270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366854" y="4015652"/>
            <a:ext cx="847725" cy="156159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0" dist="1270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6" name="図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06" y="3133608"/>
            <a:ext cx="4230000" cy="903961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 rot="5160000" flipV="1">
            <a:off x="3894293" y="2345873"/>
            <a:ext cx="463782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 rot="5220000" flipV="1">
            <a:off x="4401552" y="2346167"/>
            <a:ext cx="463782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 rot="5280000" flipV="1">
            <a:off x="4908806" y="2361126"/>
            <a:ext cx="463782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 rot="5580000" flipV="1">
            <a:off x="7445062" y="2346168"/>
            <a:ext cx="463782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 rot="5520000" flipV="1">
            <a:off x="6937808" y="2361126"/>
            <a:ext cx="463782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 rot="5640000" flipV="1">
            <a:off x="7952324" y="2345873"/>
            <a:ext cx="463782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 rot="16440000">
            <a:off x="3598587" y="2983046"/>
            <a:ext cx="1016631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 rot="16380000">
            <a:off x="4110661" y="2983046"/>
            <a:ext cx="1016631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16320000">
            <a:off x="4622735" y="2997794"/>
            <a:ext cx="1016631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 rot="16200000">
            <a:off x="5646883" y="3012542"/>
            <a:ext cx="1016631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 rot="16020000">
            <a:off x="7183105" y="2983046"/>
            <a:ext cx="1016631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 rot="16260000">
            <a:off x="5134809" y="2983046"/>
            <a:ext cx="1016631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 rot="16140000">
            <a:off x="6158957" y="2983046"/>
            <a:ext cx="1016631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 rot="16080000">
            <a:off x="6671031" y="2997794"/>
            <a:ext cx="1016631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 rot="15960000">
            <a:off x="7695182" y="2983046"/>
            <a:ext cx="1016631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 rot="5400000">
            <a:off x="6036069" y="354764"/>
            <a:ext cx="244277" cy="4736390"/>
          </a:xfrm>
          <a:prstGeom prst="rect">
            <a:avLst/>
          </a:prstGeom>
          <a:solidFill>
            <a:srgbClr val="262626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8000000"/>
            </a:lightRig>
          </a:scene3d>
          <a:sp3d>
            <a:bevelT w="254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973610" y="2490576"/>
            <a:ext cx="2367142" cy="69112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508000" dist="1270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 rot="5400000">
            <a:off x="8368902" y="2666811"/>
            <a:ext cx="317496" cy="11062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 rot="5400000">
            <a:off x="3616291" y="2666811"/>
            <a:ext cx="317496" cy="11062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5" name="図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644" y="1641044"/>
            <a:ext cx="2390732" cy="889706"/>
          </a:xfrm>
          <a:prstGeom prst="rect">
            <a:avLst/>
          </a:prstGeom>
        </p:spPr>
      </p:pic>
      <p:sp>
        <p:nvSpPr>
          <p:cNvPr id="48" name="正方形/長方形 47"/>
          <p:cNvSpPr/>
          <p:nvPr/>
        </p:nvSpPr>
        <p:spPr>
          <a:xfrm>
            <a:off x="5146217" y="2376701"/>
            <a:ext cx="597165" cy="486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861413" y="2376701"/>
            <a:ext cx="597165" cy="486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613744" y="2376701"/>
            <a:ext cx="597165" cy="486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 rot="5460000" flipV="1">
            <a:off x="6303182" y="1269722"/>
            <a:ext cx="272392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 rot="5160000" flipV="1">
            <a:off x="4797698" y="1269537"/>
            <a:ext cx="272392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 rot="5520000" flipV="1">
            <a:off x="6604277" y="1284433"/>
            <a:ext cx="272392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 rot="5220000" flipV="1">
            <a:off x="5098797" y="1269624"/>
            <a:ext cx="272392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 rot="5280000" flipV="1">
            <a:off x="5399894" y="1284433"/>
            <a:ext cx="272392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 rot="5340000" flipV="1">
            <a:off x="5700990" y="1269722"/>
            <a:ext cx="272392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 rot="5580000" flipV="1">
            <a:off x="6905375" y="1269623"/>
            <a:ext cx="272392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 rot="5400000" flipV="1">
            <a:off x="6002086" y="1299231"/>
            <a:ext cx="272392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 rot="5640000" flipV="1">
            <a:off x="7206475" y="1269535"/>
            <a:ext cx="272392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 rot="16140000">
            <a:off x="6126185" y="1772587"/>
            <a:ext cx="654691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 rot="16440000">
            <a:off x="4613585" y="1772588"/>
            <a:ext cx="654691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 rot="16080000">
            <a:off x="6428705" y="1787335"/>
            <a:ext cx="654691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 rot="16380000">
            <a:off x="4916105" y="1772588"/>
            <a:ext cx="654691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 rot="16320000">
            <a:off x="5218625" y="1787335"/>
            <a:ext cx="654691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 rot="16260000">
            <a:off x="5521145" y="1772587"/>
            <a:ext cx="654691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 rot="16020000">
            <a:off x="6731225" y="1772587"/>
            <a:ext cx="654691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 rot="16200000">
            <a:off x="5823665" y="1789383"/>
            <a:ext cx="654691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88900" dist="38100" dir="5400000" sx="113000" sy="113000" algn="t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 rot="15960000">
            <a:off x="7033747" y="1772587"/>
            <a:ext cx="654691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 rot="5400000">
            <a:off x="6009006" y="174922"/>
            <a:ext cx="244277" cy="2809086"/>
          </a:xfrm>
          <a:prstGeom prst="rect">
            <a:avLst/>
          </a:prstGeom>
          <a:solidFill>
            <a:srgbClr val="262626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8000000"/>
            </a:lightRig>
          </a:scene3d>
          <a:sp3d>
            <a:bevelT w="254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 rot="5400000">
            <a:off x="7400492" y="1523315"/>
            <a:ext cx="317496" cy="11062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 rot="5400000">
            <a:off x="4552881" y="1523315"/>
            <a:ext cx="317496" cy="11062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54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 rot="1953593">
            <a:off x="3834782" y="3297919"/>
            <a:ext cx="425593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 rot="4505116">
            <a:off x="4510241" y="2805877"/>
            <a:ext cx="20170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rot="13125307">
            <a:off x="4615828" y="2956565"/>
            <a:ext cx="1016631" cy="5517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925990">
            <a:off x="4462006" y="3538242"/>
            <a:ext cx="840917" cy="40618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 rot="17243883">
            <a:off x="4560202" y="3121574"/>
            <a:ext cx="301546" cy="67362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 rot="1505741">
            <a:off x="5481895" y="2147142"/>
            <a:ext cx="335386" cy="94525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188415">
            <a:off x="5309938" y="2723665"/>
            <a:ext cx="1249788" cy="32921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 rot="10197354">
            <a:off x="4765436" y="2549116"/>
            <a:ext cx="654691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7890649">
            <a:off x="4776654" y="3501848"/>
            <a:ext cx="317088" cy="14058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 rot="19282">
            <a:off x="5216018" y="2179356"/>
            <a:ext cx="195298" cy="5127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440156">
            <a:off x="5233351" y="2229840"/>
            <a:ext cx="814201" cy="393284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 rot="12758049">
            <a:off x="5195699" y="3195372"/>
            <a:ext cx="291966" cy="50188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 rot="18619907">
            <a:off x="5415593" y="1842589"/>
            <a:ext cx="249879" cy="91522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62039">
            <a:off x="4887170" y="2559853"/>
            <a:ext cx="1210083" cy="318754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 rot="5711520">
            <a:off x="5670533" y="2306569"/>
            <a:ext cx="487777" cy="294596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 rot="3611261">
            <a:off x="4390855" y="3237981"/>
            <a:ext cx="440479" cy="11465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03200" sx="110000" sy="110000" algn="tl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 rot="7339894">
            <a:off x="4775248" y="2982337"/>
            <a:ext cx="159276" cy="7122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 rot="15960085">
            <a:off x="5394035" y="4459975"/>
            <a:ext cx="802777" cy="35852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760768">
            <a:off x="4101204" y="4208554"/>
            <a:ext cx="870329" cy="420396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 rot="20078661">
            <a:off x="4525234" y="4009330"/>
            <a:ext cx="312093" cy="53192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 rot="4340519">
            <a:off x="5435439" y="2894046"/>
            <a:ext cx="264836" cy="9783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766438">
            <a:off x="4105886" y="4659098"/>
            <a:ext cx="1293502" cy="340728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 rot="13032132">
            <a:off x="4822419" y="3603514"/>
            <a:ext cx="677590" cy="240261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27000" dist="127000" dir="8100000" algn="tr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 rot="3293102">
            <a:off x="5492993" y="2914171"/>
            <a:ext cx="359438" cy="14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03200" sx="110000" sy="110000" algn="tl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 rot="7021735">
            <a:off x="5958912" y="3160800"/>
            <a:ext cx="201706" cy="5811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03200" sx="110000" sy="110000" algn="tl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 rot="20945210">
            <a:off x="6561241" y="4459672"/>
            <a:ext cx="858604" cy="419572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442609">
            <a:off x="5004951" y="3870158"/>
            <a:ext cx="840917" cy="343050"/>
          </a:xfrm>
          <a:prstGeom prst="rect">
            <a:avLst/>
          </a:prstGeom>
        </p:spPr>
      </p:pic>
      <p:sp>
        <p:nvSpPr>
          <p:cNvPr id="33" name="正方形/長方形 32"/>
          <p:cNvSpPr/>
          <p:nvPr/>
        </p:nvSpPr>
        <p:spPr>
          <a:xfrm rot="19760502">
            <a:off x="6228347" y="4016491"/>
            <a:ext cx="301546" cy="568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 rot="4022360">
            <a:off x="5953596" y="3249923"/>
            <a:ext cx="283253" cy="94525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264492">
            <a:off x="5992501" y="4304477"/>
            <a:ext cx="1055519" cy="329213"/>
          </a:xfrm>
          <a:prstGeom prst="rect">
            <a:avLst/>
          </a:prstGeom>
        </p:spPr>
      </p:pic>
      <p:sp>
        <p:nvSpPr>
          <p:cNvPr id="36" name="正方形/長方形 35"/>
          <p:cNvSpPr/>
          <p:nvPr/>
        </p:nvSpPr>
        <p:spPr>
          <a:xfrm rot="9033098">
            <a:off x="6092140" y="3679964"/>
            <a:ext cx="552925" cy="30426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27000" dist="127000" dir="8100000" algn="tr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 rot="17088104">
            <a:off x="5843030" y="2409650"/>
            <a:ext cx="425593" cy="1165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 rot="20816737">
            <a:off x="6279888" y="2331204"/>
            <a:ext cx="161916" cy="6881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9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 rot="7836928">
            <a:off x="6562010" y="3479793"/>
            <a:ext cx="1016631" cy="442921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37611">
            <a:off x="4788156" y="4195602"/>
            <a:ext cx="840917" cy="326060"/>
          </a:xfrm>
          <a:prstGeom prst="rect">
            <a:avLst/>
          </a:prstGeom>
        </p:spPr>
      </p:pic>
      <p:sp>
        <p:nvSpPr>
          <p:cNvPr id="41" name="正方形/長方形 40"/>
          <p:cNvSpPr/>
          <p:nvPr/>
        </p:nvSpPr>
        <p:spPr>
          <a:xfrm rot="11955504">
            <a:off x="6217704" y="2586617"/>
            <a:ext cx="242060" cy="67362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 rot="17817362">
            <a:off x="6529853" y="2753550"/>
            <a:ext cx="335386" cy="75878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459494">
            <a:off x="6036205" y="3477147"/>
            <a:ext cx="1249788" cy="264269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 rot="4908975">
            <a:off x="7156513" y="4113930"/>
            <a:ext cx="654691" cy="244241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  <a:scene3d>
            <a:camera prst="orthographicFront"/>
            <a:lightRig rig="threePt" dir="t">
              <a:rot lat="0" lon="0" rev="120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 rot="4691546">
            <a:off x="4243017" y="3317083"/>
            <a:ext cx="335386" cy="94525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 rot="15943854">
            <a:off x="4853410" y="4420255"/>
            <a:ext cx="291966" cy="50188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 rot="205712">
            <a:off x="5642407" y="2333209"/>
            <a:ext cx="249879" cy="91522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 rot="7526324">
            <a:off x="4302181" y="4182039"/>
            <a:ext cx="264836" cy="9783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 rot="15141309">
            <a:off x="5520259" y="3958253"/>
            <a:ext cx="242060" cy="67362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 rot="21003167">
            <a:off x="5705223" y="3780140"/>
            <a:ext cx="335386" cy="75878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 rot="4608552">
            <a:off x="5201821" y="3399899"/>
            <a:ext cx="369414" cy="79646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 rot="15860860">
            <a:off x="4216072" y="4381273"/>
            <a:ext cx="321589" cy="42288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 rot="122718">
            <a:off x="5892101" y="2517494"/>
            <a:ext cx="210546" cy="100808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 rot="7443330">
            <a:off x="6707476" y="3953432"/>
            <a:ext cx="223149" cy="107757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 rot="15058315">
            <a:off x="6862582" y="3884528"/>
            <a:ext cx="266619" cy="56759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 rot="20920173">
            <a:off x="6090037" y="4333685"/>
            <a:ext cx="282593" cy="8357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innerShdw blurRad="254000" dist="635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 rot="8639473">
            <a:off x="5069012" y="3720830"/>
            <a:ext cx="757440" cy="29335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127000" dir="8100000" algn="tr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>
              <a:rot lat="0" lon="0" rev="11400000"/>
            </a:lightRig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854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3574204" y="5120640"/>
            <a:ext cx="5137266" cy="11897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5699358" y="349135"/>
            <a:ext cx="756000" cy="4488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prstMaterial="metal">
            <a:bevelT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 rot="4505116">
            <a:off x="4237939" y="-37673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03200" sx="110000" sy="110000" algn="tl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rot="4505116">
            <a:off x="4237938" y="668298"/>
            <a:ext cx="780530" cy="26628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03200" sx="110000" sy="110000" algn="tl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 rot="4505116">
            <a:off x="4237939" y="1374269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03200" sx="110000" sy="110000" algn="tl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 rot="4505116">
            <a:off x="4237939" y="2080240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03200" sx="110000" sy="110000" algn="tl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rot="4505116">
            <a:off x="4237939" y="2786211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03200" sx="110000" sy="110000" algn="tl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 rot="4505116">
            <a:off x="4237939" y="3492182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03200" sx="110000" sy="110000" algn="tl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4505116">
            <a:off x="4237939" y="4198156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03200" sx="110000" sy="110000" algn="tl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156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 rot="17094884" flipH="1">
            <a:off x="7178262" y="-43177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317500" dir="8100000" sx="110000" sy="11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 rot="17094884" flipH="1">
            <a:off x="7178261" y="662794"/>
            <a:ext cx="780530" cy="26628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317500" dir="8100000" sx="110000" sy="11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 rot="17094884" flipH="1">
            <a:off x="7178262" y="1368765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317500" dir="8100000" sx="110000" sy="11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 rot="17094884" flipH="1">
            <a:off x="7178262" y="2074736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317500" dir="8100000" sx="110000" sy="11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7094884" flipH="1">
            <a:off x="7178262" y="2780707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317500" dir="8100000" sx="110000" sy="11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 rot="17094884" flipH="1">
            <a:off x="7178262" y="3486678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317500" dir="8100000" sx="110000" sy="11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 rot="17094884" flipH="1">
            <a:off x="7178262" y="4192652"/>
            <a:ext cx="780530" cy="2662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317500" dir="8100000" sx="110000" sy="11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524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752138" y="551838"/>
            <a:ext cx="631767" cy="52338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>
              <a:rot lat="0" lon="0" rev="6000000"/>
            </a:lightRig>
          </a:scene3d>
          <a:sp3d>
            <a:bevelT w="254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5699358" y="5478090"/>
            <a:ext cx="756000" cy="4488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>
            <a:outerShdw blurRad="254000" dir="5400000" sx="120000" sy="120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>
              <a:rot lat="0" lon="0" rev="3600000"/>
            </a:lightRig>
          </a:scene3d>
          <a:sp3d>
            <a:bevelT w="1397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4254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/>
          <p:cNvSpPr/>
          <p:nvPr/>
        </p:nvSpPr>
        <p:spPr>
          <a:xfrm>
            <a:off x="3228994" y="1079499"/>
            <a:ext cx="5760000" cy="476019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 rot="180000">
            <a:off x="3339724" y="1982487"/>
            <a:ext cx="863024" cy="42429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90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 rot="120000">
            <a:off x="4100206" y="1982541"/>
            <a:ext cx="863024" cy="42429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90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 rot="60000">
            <a:off x="4910564" y="1965949"/>
            <a:ext cx="863024" cy="42429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90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 rot="-180000">
            <a:off x="8035619" y="1982487"/>
            <a:ext cx="863024" cy="42429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90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-120000">
            <a:off x="7275138" y="1982541"/>
            <a:ext cx="863024" cy="42429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90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 rot="-60000">
            <a:off x="6464780" y="1965949"/>
            <a:ext cx="863024" cy="42429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90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687672" y="2015835"/>
            <a:ext cx="863024" cy="42429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70000"/>
              </a:prst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>
            <a:bevelT w="190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 rot="21240000" flipV="1">
            <a:off x="3368252" y="628388"/>
            <a:ext cx="863024" cy="1235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10200000"/>
            </a:lightRig>
          </a:scene3d>
          <a:sp3d>
            <a:bevelT w="2540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 rot="21360000" flipV="1">
            <a:off x="4097054" y="627700"/>
            <a:ext cx="863024" cy="1235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10200000"/>
            </a:lightRig>
          </a:scene3d>
          <a:sp3d>
            <a:bevelT w="2540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 rot="21480000" flipV="1">
            <a:off x="4908986" y="610662"/>
            <a:ext cx="863024" cy="1235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10200000"/>
            </a:lightRig>
          </a:scene3d>
          <a:sp3d>
            <a:bevelT w="2540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 rot="360000" flipV="1">
            <a:off x="8007091" y="628388"/>
            <a:ext cx="863024" cy="1235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10200000"/>
            </a:lightRig>
          </a:scene3d>
          <a:sp3d>
            <a:bevelT w="2540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 rot="240000" flipV="1">
            <a:off x="7278290" y="627700"/>
            <a:ext cx="863024" cy="1235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10200000"/>
            </a:lightRig>
          </a:scene3d>
          <a:sp3d>
            <a:bevelT w="2540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 rot="120000" flipV="1">
            <a:off x="6466357" y="610662"/>
            <a:ext cx="863024" cy="1235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10200000"/>
            </a:lightRig>
          </a:scene3d>
          <a:sp3d>
            <a:bevelT w="2540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 flipV="1">
            <a:off x="5687672" y="660400"/>
            <a:ext cx="863024" cy="1235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254000" dist="127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10200000"/>
            </a:lightRig>
          </a:scene3d>
          <a:sp3d>
            <a:bevelT w="2540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 rot="5400000">
            <a:off x="5772725" y="-927732"/>
            <a:ext cx="631767" cy="5579308"/>
          </a:xfrm>
          <a:prstGeom prst="rect">
            <a:avLst/>
          </a:prstGeom>
          <a:solidFill>
            <a:srgbClr val="262626"/>
          </a:solidFill>
          <a:ln>
            <a:solidFill>
              <a:schemeClr val="tx1"/>
            </a:solidFill>
          </a:ln>
          <a:effectLst>
            <a:reflection blurRad="127000" stA="80000" endPos="50000" dir="5400000" sy="-100000" algn="bl" rotWithShape="0"/>
          </a:effectLst>
          <a:scene3d>
            <a:camera prst="orthographicFront"/>
            <a:lightRig rig="threePt" dir="t">
              <a:rot lat="0" lon="0" rev="18000000"/>
            </a:lightRig>
          </a:scene3d>
          <a:sp3d>
            <a:bevelT w="254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 rot="5400000">
            <a:off x="8451677" y="1730212"/>
            <a:ext cx="756000" cy="26342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5400000">
            <a:off x="2933891" y="1730212"/>
            <a:ext cx="756000" cy="26342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66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3230631" y="578873"/>
            <a:ext cx="5730737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4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17</Words>
  <Application>Microsoft Office PowerPoint</Application>
  <PresentationFormat>ワイド画面</PresentationFormat>
  <Paragraphs>17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HGP行書体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大洋</dc:creator>
  <cp:lastModifiedBy>大洋 竹端</cp:lastModifiedBy>
  <cp:revision>93</cp:revision>
  <dcterms:created xsi:type="dcterms:W3CDTF">2025-03-11T01:56:11Z</dcterms:created>
  <dcterms:modified xsi:type="dcterms:W3CDTF">2025-10-27T01:41:21Z</dcterms:modified>
</cp:coreProperties>
</file>